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3" r:id="rId5"/>
    <p:sldId id="280" r:id="rId6"/>
    <p:sldId id="284" r:id="rId7"/>
    <p:sldId id="269" r:id="rId8"/>
    <p:sldId id="275" r:id="rId9"/>
    <p:sldId id="286" r:id="rId10"/>
    <p:sldId id="270" r:id="rId11"/>
    <p:sldId id="281" r:id="rId12"/>
    <p:sldId id="277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2-number-multiplication-division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dqAA9Ky2DY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47135"/>
              </p:ext>
            </p:extLst>
          </p:nvPr>
        </p:nvGraphicFramePr>
        <p:xfrm>
          <a:off x="500136" y="475349"/>
          <a:ext cx="10217427" cy="5855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Handwriting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Joins to  practice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Sentences to trace and write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The thoughts of</a:t>
                      </a:r>
                    </a:p>
                    <a:p>
                      <a:r>
                        <a:rPr lang="en-US" dirty="0"/>
                        <a:t> ‘The Frog’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Outline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Multiply by 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162879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223413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and Miss Price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Friday 22nd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2CDE8-DC78-4F3C-AF4B-6F75BD31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097" y="557212"/>
            <a:ext cx="5734050" cy="5743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84AE2B-15CA-450E-A48A-7C5EB334015C}"/>
              </a:ext>
            </a:extLst>
          </p:cNvPr>
          <p:cNvSpPr txBox="1"/>
          <p:nvPr/>
        </p:nvSpPr>
        <p:spPr>
          <a:xfrm>
            <a:off x="5092535" y="95003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 Lines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0041B7B-472C-4CA5-AAD8-16BC44BEF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638" y="156117"/>
            <a:ext cx="61432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06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6E6A5F-290E-4CE3-9A69-CF2FEAE0F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403" y="555307"/>
            <a:ext cx="9695767" cy="582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778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9BB7275E-6932-4065-8454-2999BCA14F20}"/>
              </a:ext>
            </a:extLst>
          </p:cNvPr>
          <p:cNvSpPr/>
          <p:nvPr/>
        </p:nvSpPr>
        <p:spPr>
          <a:xfrm>
            <a:off x="2006930" y="1330036"/>
            <a:ext cx="7671460" cy="3978234"/>
          </a:xfrm>
          <a:prstGeom prst="wedgeEllipseCallou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/>
              <a:t>You do not need inverted commas as you already know who is talking.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/>
              <a:t>You must use proper sentences with punctuation. </a:t>
            </a:r>
          </a:p>
          <a:p>
            <a:r>
              <a:rPr lang="en-GB" sz="2400" dirty="0"/>
              <a:t>                          </a:t>
            </a:r>
            <a:r>
              <a:rPr lang="en-GB" sz="3200" b="1" dirty="0"/>
              <a:t>. ? !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/>
              <a:t>Stretch your sentences, add detail and wow words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6C9E87-4F22-43CF-88F1-705504842F96}"/>
              </a:ext>
            </a:extLst>
          </p:cNvPr>
          <p:cNvSpPr txBox="1"/>
          <p:nvPr/>
        </p:nvSpPr>
        <p:spPr>
          <a:xfrm>
            <a:off x="3503221" y="665310"/>
            <a:ext cx="46788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Remember when writing in a speech bubble:</a:t>
            </a:r>
          </a:p>
        </p:txBody>
      </p:sp>
    </p:spTree>
    <p:extLst>
      <p:ext uri="{BB962C8B-B14F-4D97-AF65-F5344CB8AC3E}">
        <p14:creationId xmlns:p14="http://schemas.microsoft.com/office/powerpoint/2010/main" val="2129286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Multiply by 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https://whiterosemaths.com/homelearning/year-3/week-12-number-multiplication-division/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https://www.youtube.com/watch?v=TdqAA9Ky2DY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8x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7276B-3D63-4C62-A922-B31C2DDE1A39}"/>
              </a:ext>
            </a:extLst>
          </p:cNvPr>
          <p:cNvSpPr txBox="1"/>
          <p:nvPr/>
        </p:nvSpPr>
        <p:spPr>
          <a:xfrm>
            <a:off x="6548554" y="6152027"/>
            <a:ext cx="5643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3F227-E8FD-4EE3-90DB-8EDFFA5AD8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3160" y="3241210"/>
            <a:ext cx="4370549" cy="282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55173A-4CA8-4F03-905B-C61029BB51E3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For French and PE, see activities in the Year 3 Folder.</a:t>
            </a:r>
          </a:p>
        </p:txBody>
      </p:sp>
    </p:spTree>
    <p:extLst>
      <p:ext uri="{BB962C8B-B14F-4D97-AF65-F5344CB8AC3E}">
        <p14:creationId xmlns:p14="http://schemas.microsoft.com/office/powerpoint/2010/main" val="3751429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1137</TotalTime>
  <Words>416</Words>
  <Application>Microsoft Office PowerPoint</Application>
  <PresentationFormat>Widescreen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Abadi</vt:lpstr>
      <vt:lpstr>Arial</vt:lpstr>
      <vt:lpstr>Calibri</vt:lpstr>
      <vt:lpstr>Calibri Light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76</cp:revision>
  <dcterms:created xsi:type="dcterms:W3CDTF">2021-01-05T10:13:18Z</dcterms:created>
  <dcterms:modified xsi:type="dcterms:W3CDTF">2021-01-21T11:30:11Z</dcterms:modified>
</cp:coreProperties>
</file>