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8" r:id="rId16"/>
    <p:sldId id="279" r:id="rId17"/>
    <p:sldId id="280" r:id="rId18"/>
    <p:sldId id="281" r:id="rId19"/>
    <p:sldId id="28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1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09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46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26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186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774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607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38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014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67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255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20783-6ED6-44DB-9632-FD80472B36A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236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76" y="0"/>
            <a:ext cx="10007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4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236" y="0"/>
            <a:ext cx="10365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38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872" y="0"/>
            <a:ext cx="107742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56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83" y="0"/>
            <a:ext cx="109410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68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77" y="0"/>
            <a:ext cx="10574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777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699" y="0"/>
            <a:ext cx="10190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43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168" y="0"/>
            <a:ext cx="10539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01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090" y="0"/>
            <a:ext cx="100858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8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393" y="0"/>
            <a:ext cx="11059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11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47" y="0"/>
            <a:ext cx="10475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40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717" y="0"/>
            <a:ext cx="10524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51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301" y="0"/>
            <a:ext cx="10147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23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245" y="0"/>
            <a:ext cx="10761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73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627" y="0"/>
            <a:ext cx="107247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13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720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err="1" smtClean="0"/>
              <a:t>barbara</a:t>
            </a:r>
            <a:r>
              <a:rPr lang="en-GB" sz="4000" dirty="0" smtClean="0"/>
              <a:t> </a:t>
            </a:r>
            <a:r>
              <a:rPr lang="en-GB" sz="4000" dirty="0"/>
              <a:t>went on her </a:t>
            </a:r>
            <a:r>
              <a:rPr lang="en-GB" sz="4000" dirty="0" smtClean="0"/>
              <a:t>way she </a:t>
            </a:r>
            <a:r>
              <a:rPr lang="en-GB" sz="4000" dirty="0"/>
              <a:t>came to a town and </a:t>
            </a:r>
            <a:r>
              <a:rPr lang="en-GB" sz="4000" dirty="0" err="1" smtClean="0"/>
              <a:t>stopt</a:t>
            </a:r>
            <a:r>
              <a:rPr lang="en-GB" sz="4000" dirty="0" smtClean="0"/>
              <a:t> </a:t>
            </a:r>
            <a:r>
              <a:rPr lang="en-GB" sz="4000" dirty="0"/>
              <a:t>at an inn for the </a:t>
            </a:r>
            <a:r>
              <a:rPr lang="en-GB" sz="4000" dirty="0" err="1" smtClean="0"/>
              <a:t>nite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2997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B</a:t>
            </a:r>
            <a:r>
              <a:rPr lang="en-GB" sz="4000" dirty="0" smtClean="0"/>
              <a:t>arbara went on her way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S</a:t>
            </a:r>
            <a:r>
              <a:rPr lang="en-GB" sz="4000" dirty="0" smtClean="0"/>
              <a:t>he came to a town and </a:t>
            </a:r>
            <a:r>
              <a:rPr lang="en-GB" sz="4000" dirty="0" smtClean="0">
                <a:solidFill>
                  <a:srgbClr val="FF0000"/>
                </a:solidFill>
              </a:rPr>
              <a:t>stopped</a:t>
            </a:r>
            <a:r>
              <a:rPr lang="en-GB" sz="4000" dirty="0" smtClean="0"/>
              <a:t> at an inn for the </a:t>
            </a:r>
            <a:r>
              <a:rPr lang="en-GB" sz="4000" dirty="0" smtClean="0">
                <a:solidFill>
                  <a:srgbClr val="FF0000"/>
                </a:solidFill>
              </a:rPr>
              <a:t>night.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952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</a:t>
            </a:r>
            <a:r>
              <a:rPr lang="en-GB" b="1" smtClean="0"/>
              <a:t>-   </a:t>
            </a:r>
            <a:r>
              <a:rPr lang="en-GB" sz="4000" b="1" smtClean="0">
                <a:solidFill>
                  <a:srgbClr val="7030A0"/>
                </a:solidFill>
              </a:rPr>
              <a:t>ridiculous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What silly nonsense, it is ridiculous to think that cows can jump over the moon.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009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276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243</Words>
  <Application>Microsoft Office PowerPoint</Application>
  <PresentationFormat>Widescreen</PresentationFormat>
  <Paragraphs>44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2021-01-18T14:48:31Z</dcterms:created>
  <dcterms:modified xsi:type="dcterms:W3CDTF">2021-01-27T09:58:42Z</dcterms:modified>
</cp:coreProperties>
</file>