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4"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12/01/2021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12/01/2021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12/01/2021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12/01/2021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hiterosemaths.com/homelearning/year-2/week-10-measurement-money/"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Wednesday 13</a:t>
            </a:r>
            <a:r>
              <a:rPr lang="en-GB" baseline="30000" dirty="0" smtClean="0"/>
              <a:t>th</a:t>
            </a:r>
            <a:r>
              <a:rPr lang="en-GB" dirty="0" smtClean="0"/>
              <a:t> January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a:t>
            </a:r>
            <a:r>
              <a:rPr lang="en-GB" dirty="0" err="1" smtClean="0"/>
              <a:t>ai</a:t>
            </a:r>
            <a:r>
              <a:rPr lang="en-GB" dirty="0" smtClean="0"/>
              <a:t> – snail in the rain</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a:t>
            </a:r>
            <a:r>
              <a:rPr lang="en-GB" dirty="0" smtClean="0"/>
              <a:t>PowerPoint </a:t>
            </a:r>
            <a:r>
              <a:rPr lang="en-GB" dirty="0" smtClean="0"/>
              <a:t>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I dare you</a:t>
            </a:r>
            <a:br>
              <a:rPr lang="en-GB" sz="3200" b="1" dirty="0" smtClean="0"/>
            </a:br>
            <a:r>
              <a:rPr lang="en-GB" sz="3200" b="1" dirty="0"/>
              <a:t/>
            </a:r>
            <a:br>
              <a:rPr lang="en-GB" sz="3200" b="1" dirty="0"/>
            </a:br>
            <a:r>
              <a:rPr lang="en-GB" sz="3200" b="1" dirty="0" smtClean="0"/>
              <a:t>Yellow book – The gingerbread man</a:t>
            </a:r>
            <a:endParaRPr lang="en-GB" sz="3200" dirty="0"/>
          </a:p>
        </p:txBody>
      </p:sp>
      <p:sp>
        <p:nvSpPr>
          <p:cNvPr id="3" name="Content Placeholder 2"/>
          <p:cNvSpPr>
            <a:spLocks noGrp="1"/>
          </p:cNvSpPr>
          <p:nvPr>
            <p:ph idx="1"/>
          </p:nvPr>
        </p:nvSpPr>
        <p:spPr/>
        <p:txBody>
          <a:bodyPr>
            <a:normAutofit fontScale="40000" lnSpcReduction="20000"/>
          </a:bodyPr>
          <a:lstStyle/>
          <a:p>
            <a:pPr marL="0" indent="0">
              <a:buNone/>
            </a:pPr>
            <a:endParaRPr lang="en-GB" dirty="0" smtClean="0"/>
          </a:p>
          <a:p>
            <a:pPr marL="0" indent="0">
              <a:buNone/>
            </a:pPr>
            <a:endParaRPr lang="en-GB" dirty="0"/>
          </a:p>
          <a:p>
            <a:pPr marL="0" indent="0">
              <a:buNone/>
            </a:pPr>
            <a:endParaRPr lang="en-GB" dirty="0"/>
          </a:p>
          <a:p>
            <a:pPr marL="0" indent="0">
              <a:buNone/>
            </a:pPr>
            <a:endParaRPr lang="en-GB" dirty="0" smtClean="0"/>
          </a:p>
          <a:p>
            <a:pPr marL="0" indent="0">
              <a:buNone/>
            </a:pPr>
            <a:r>
              <a:rPr lang="en-GB" sz="3400" dirty="0" smtClean="0"/>
              <a:t>Today I would like you to go through the book saying the following out loud:</a:t>
            </a:r>
          </a:p>
          <a:p>
            <a:r>
              <a:rPr lang="en-GB" sz="3400" dirty="0" smtClean="0"/>
              <a:t>speed sounds</a:t>
            </a:r>
          </a:p>
          <a:p>
            <a:r>
              <a:rPr lang="en-GB" sz="3400" dirty="0" smtClean="0"/>
              <a:t>green words </a:t>
            </a:r>
          </a:p>
          <a:p>
            <a:r>
              <a:rPr lang="en-GB" sz="3400" dirty="0" smtClean="0"/>
              <a:t>red words</a:t>
            </a:r>
          </a:p>
          <a:p>
            <a:r>
              <a:rPr lang="en-GB" sz="3400" dirty="0" smtClean="0"/>
              <a:t>challenge words</a:t>
            </a:r>
          </a:p>
          <a:p>
            <a:r>
              <a:rPr lang="en-GB" sz="3400" dirty="0" smtClean="0"/>
              <a:t>Then I would like you to read the book (preferably to an adult but I understand that this is not always possible)</a:t>
            </a:r>
            <a:endParaRPr lang="en-GB" sz="3400" dirty="0"/>
          </a:p>
          <a:p>
            <a:pPr marL="0" indent="0">
              <a:buNone/>
            </a:pPr>
            <a:endParaRPr lang="en-GB" dirty="0" smtClean="0"/>
          </a:p>
          <a:p>
            <a:pPr marL="0" indent="0">
              <a:buNone/>
            </a:pPr>
            <a:r>
              <a:rPr lang="en-GB" sz="6000" b="1" dirty="0" smtClean="0"/>
              <a:t>Activity  - Edit a sentence</a:t>
            </a:r>
          </a:p>
          <a:p>
            <a:pPr marL="0" indent="0">
              <a:buNone/>
            </a:pPr>
            <a:r>
              <a:rPr lang="en-GB" sz="6000" b="1" dirty="0"/>
              <a:t>	</a:t>
            </a:r>
            <a:r>
              <a:rPr lang="en-GB" sz="6000" b="1" dirty="0" smtClean="0"/>
              <a:t>   - Build a sentence</a:t>
            </a:r>
            <a:endParaRPr lang="en-GB" sz="6000" b="1"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6" name="Picture 5"/>
          <p:cNvPicPr>
            <a:picLocks noChangeAspect="1"/>
          </p:cNvPicPr>
          <p:nvPr/>
        </p:nvPicPr>
        <p:blipFill>
          <a:blip r:embed="rId3"/>
          <a:stretch>
            <a:fillRect/>
          </a:stretch>
        </p:blipFill>
        <p:spPr>
          <a:xfrm>
            <a:off x="7504671" y="5358190"/>
            <a:ext cx="2041368" cy="588048"/>
          </a:xfrm>
          <a:prstGeom prst="rect">
            <a:avLst/>
          </a:prstGeom>
        </p:spPr>
      </p:pic>
      <p:pic>
        <p:nvPicPr>
          <p:cNvPr id="7" name="Picture 2" descr="Girl Builder Stock Illustrations – 2,169 Girl Builder Stock Illustrations,  Vectors &amp; Clipart - Dreamstim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4505" y="4814886"/>
            <a:ext cx="1674656" cy="1674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Today we are going to start with teaching </a:t>
            </a:r>
            <a:r>
              <a:rPr lang="en-GB" b="1" dirty="0" smtClean="0"/>
              <a:t>Money</a:t>
            </a:r>
            <a:r>
              <a:rPr lang="en-GB" dirty="0" smtClean="0"/>
              <a:t> 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https://whiterosemaths.com/homelearning/year-2/week-10-measurement-money</a:t>
            </a:r>
            <a:r>
              <a:rPr lang="en-GB" dirty="0" smtClean="0">
                <a:hlinkClick r:id="rId2"/>
              </a:rPr>
              <a:t>/</a:t>
            </a:r>
            <a:endParaRPr lang="en-GB" dirty="0" smtClean="0"/>
          </a:p>
          <a:p>
            <a:pPr marL="0" indent="0">
              <a:buNone/>
            </a:pPr>
            <a:endParaRPr lang="en-GB" dirty="0" smtClean="0"/>
          </a:p>
          <a:p>
            <a:pPr marL="0" indent="0">
              <a:buNone/>
            </a:pPr>
            <a:r>
              <a:rPr lang="en-GB" dirty="0" smtClean="0"/>
              <a:t>The first Lesson will be </a:t>
            </a:r>
            <a:r>
              <a:rPr lang="en-GB" b="1" dirty="0" smtClean="0"/>
              <a:t>‘Count Money – </a:t>
            </a:r>
            <a:r>
              <a:rPr lang="en-GB" b="1" dirty="0" smtClean="0"/>
              <a:t>notes and coins’ </a:t>
            </a:r>
            <a:r>
              <a:rPr lang="en-GB" dirty="0" smtClean="0"/>
              <a:t>(Autumn – week 10)</a:t>
            </a:r>
            <a:endParaRPr lang="en-GB" b="1" dirty="0" smtClean="0"/>
          </a:p>
          <a:p>
            <a:pPr marL="0" indent="0">
              <a:buNone/>
            </a:pPr>
            <a:endParaRPr lang="en-GB" dirty="0"/>
          </a:p>
          <a:p>
            <a:pPr marL="0" indent="0">
              <a:buNone/>
            </a:pPr>
            <a:r>
              <a:rPr lang="en-GB" dirty="0" smtClean="0"/>
              <a:t>The worksheet that matches this lesson is on the school website. Plus there are optional worksheets if you wish.</a:t>
            </a: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034745"/>
            <a:ext cx="10447639" cy="3416320"/>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a:t>
            </a:r>
            <a:r>
              <a:rPr lang="en-GB" sz="2400" dirty="0" smtClean="0"/>
              <a:t>Science.</a:t>
            </a:r>
            <a:endParaRPr lang="en-GB" sz="2400" dirty="0" smtClean="0"/>
          </a:p>
          <a:p>
            <a:endParaRPr lang="en-GB" sz="2400" dirty="0" smtClean="0"/>
          </a:p>
          <a:p>
            <a:endParaRPr lang="en-GB" sz="2400" dirty="0"/>
          </a:p>
          <a:p>
            <a:r>
              <a:rPr lang="en-GB" sz="2400" dirty="0" smtClean="0"/>
              <a:t>The Class 2, Year 2 children will need to follow the work set by </a:t>
            </a:r>
            <a:r>
              <a:rPr lang="en-GB" sz="2400" dirty="0" smtClean="0"/>
              <a:t>Mr Powell.</a:t>
            </a:r>
            <a:endParaRPr lang="en-GB" sz="2400" dirty="0" smtClean="0"/>
          </a:p>
          <a:p>
            <a:endParaRPr lang="en-GB" sz="2400" dirty="0"/>
          </a:p>
          <a:p>
            <a:r>
              <a:rPr lang="en-GB" sz="2400" dirty="0" smtClean="0"/>
              <a:t>The Class 3, Year 2 children will need to follow the work set by Mrs Smith.</a:t>
            </a:r>
            <a:endParaRPr lang="en-GB" sz="2400" dirty="0"/>
          </a:p>
        </p:txBody>
      </p:sp>
      <p:pic>
        <p:nvPicPr>
          <p:cNvPr id="1026" name="Picture 2" descr="AR STEM Coalition on Twitter: &quot;Science is everywhere! Visit our website to  collect science links and information. https://t.co/WhTESmO9SQ… &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33253" y="601176"/>
            <a:ext cx="2872517" cy="1913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289</TotalTime>
  <Words>411</Words>
  <Application>Microsoft Office PowerPoint</Application>
  <PresentationFormat>Widescreen</PresentationFormat>
  <Paragraphs>67</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Home Learning  Wednesday 13th January</vt:lpstr>
      <vt:lpstr>Start with a story</vt:lpstr>
      <vt:lpstr> English -  Spellings  1. ai – snail in the rain  2. The ‘Big 5’</vt:lpstr>
      <vt:lpstr> English  Grey Book – I dare you  Yellow book – The gingerbread man</vt:lpstr>
      <vt:lpstr>Take a break!</vt:lpstr>
      <vt:lpstr>Maths</vt:lpstr>
      <vt:lpstr>Have another break!</vt:lpstr>
      <vt:lpstr>Afternoon Lessons</vt:lpstr>
      <vt:lpstr>Reading</vt:lpstr>
      <vt:lpstr>Worship Time</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35</cp:revision>
  <dcterms:created xsi:type="dcterms:W3CDTF">2021-01-06T10:35:23Z</dcterms:created>
  <dcterms:modified xsi:type="dcterms:W3CDTF">2021-01-12T10:16:16Z</dcterms:modified>
</cp:coreProperties>
</file>