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5" r:id="rId16"/>
    <p:sldId id="276" r:id="rId17"/>
    <p:sldId id="27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23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693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531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51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4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934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786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22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722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21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8DE0-7C15-40D9-B5DD-0BB14F45241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4945E-647A-418C-A568-E60F12491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49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735" y="0"/>
            <a:ext cx="1012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38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16" y="0"/>
            <a:ext cx="105855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91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94" y="0"/>
            <a:ext cx="10669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88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488" y="0"/>
            <a:ext cx="10669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97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203" y="0"/>
            <a:ext cx="10465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35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566" y="0"/>
            <a:ext cx="9492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44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794" y="0"/>
            <a:ext cx="10812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2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570" y="0"/>
            <a:ext cx="10212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642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26" y="0"/>
            <a:ext cx="10884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32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16" y="0"/>
            <a:ext cx="10717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99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54" y="0"/>
            <a:ext cx="10554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635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736" y="0"/>
            <a:ext cx="10976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93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92" y="0"/>
            <a:ext cx="10872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8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41" y="0"/>
            <a:ext cx="10547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4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12905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6427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460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2021-01-13T10:58:36Z</dcterms:created>
  <dcterms:modified xsi:type="dcterms:W3CDTF">2021-01-20T13:31:32Z</dcterms:modified>
</cp:coreProperties>
</file>