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7" r:id="rId5"/>
    <p:sldId id="266" r:id="rId6"/>
    <p:sldId id="258" r:id="rId7"/>
    <p:sldId id="265" r:id="rId8"/>
    <p:sldId id="259" r:id="rId9"/>
    <p:sldId id="264" r:id="rId10"/>
    <p:sldId id="260" r:id="rId11"/>
    <p:sldId id="263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3CB1B-FB1C-4987-96A0-2A083D633F02}" type="datetimeFigureOut">
              <a:rPr lang="en-US" smtClean="0"/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F6647-ABE6-4E33-B920-C6A77911838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4929198"/>
            <a:ext cx="7772400" cy="1470025"/>
          </a:xfrm>
        </p:spPr>
        <p:txBody>
          <a:bodyPr/>
          <a:lstStyle/>
          <a:p>
            <a:r>
              <a:rPr lang="en-US" dirty="0" smtClean="0"/>
              <a:t>Whose skin?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1752600"/>
          </a:xfrm>
        </p:spPr>
        <p:txBody>
          <a:bodyPr/>
          <a:lstStyle/>
          <a:p>
            <a:r>
              <a:rPr lang="en-US" dirty="0" smtClean="0"/>
              <a:t>WALT: identify the different markings on African animals</a:t>
            </a:r>
            <a:endParaRPr lang="en-US" dirty="0"/>
          </a:p>
        </p:txBody>
      </p:sp>
      <p:pic>
        <p:nvPicPr>
          <p:cNvPr id="12292" name="Picture 4" descr="http://www.dreamstime.com/animal-skin-thumb6415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00496" cy="4000496"/>
          </a:xfrm>
          <a:prstGeom prst="rect">
            <a:avLst/>
          </a:prstGeom>
          <a:noFill/>
        </p:spPr>
      </p:pic>
      <p:pic>
        <p:nvPicPr>
          <p:cNvPr id="12294" name="Picture 6" descr="http://www.dreamstime.com/animal-skin-thumb6415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0"/>
            <a:ext cx="4000528" cy="4000528"/>
          </a:xfrm>
          <a:prstGeom prst="rect">
            <a:avLst/>
          </a:prstGeom>
          <a:noFill/>
        </p:spPr>
      </p:pic>
      <p:pic>
        <p:nvPicPr>
          <p:cNvPr id="7" name="Picture 6" descr="http://www.dreamstime.com/animal-skin-thumb6415363.jpg"/>
          <p:cNvPicPr>
            <a:picLocks noChangeAspect="1" noChangeArrowheads="1"/>
          </p:cNvPicPr>
          <p:nvPr/>
        </p:nvPicPr>
        <p:blipFill>
          <a:blip r:embed="rId2" cstate="print"/>
          <a:srcRect r="50238"/>
          <a:stretch>
            <a:fillRect/>
          </a:stretch>
        </p:blipFill>
        <p:spPr bwMode="auto">
          <a:xfrm>
            <a:off x="7858148" y="0"/>
            <a:ext cx="199074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hundafunda.com/2/animals-body-texture/snake-skin-pattern-background-pictures-3866-pi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7" y="-142900"/>
            <a:ext cx="11551077" cy="7215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photographyblog.com/gallery/data/3559/Grass_snake_80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4343400" cy="4105275"/>
          </a:xfrm>
          <a:prstGeom prst="rect">
            <a:avLst/>
          </a:prstGeom>
          <a:noFill/>
        </p:spPr>
      </p:pic>
      <p:sp>
        <p:nvSpPr>
          <p:cNvPr id="3" name="Oval Callout 2"/>
          <p:cNvSpPr/>
          <p:nvPr/>
        </p:nvSpPr>
        <p:spPr>
          <a:xfrm>
            <a:off x="4572000" y="2786058"/>
            <a:ext cx="4357718" cy="2714644"/>
          </a:xfrm>
          <a:prstGeom prst="wedgeEllipseCallout">
            <a:avLst>
              <a:gd name="adj1" fmla="val -112740"/>
              <a:gd name="adj2" fmla="val -43268"/>
            </a:avLst>
          </a:prstGeom>
          <a:ln w="762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en-US" sz="4800" dirty="0" smtClean="0"/>
              <a:t>Snake</a:t>
            </a:r>
          </a:p>
          <a:p>
            <a:pPr algn="ctr"/>
            <a:r>
              <a:rPr lang="en-US" dirty="0" err="1" smtClean="0"/>
              <a:t>Yessssssss</a:t>
            </a:r>
            <a:r>
              <a:rPr lang="en-US" dirty="0" smtClean="0"/>
              <a:t>…. that scaly skin is mine!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arm4.static.flickr.com/3610/3420191865_424682f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9" y="-142900"/>
            <a:ext cx="10940955" cy="7286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homepage.usask.ca/~vim458/virology/studpages2007/Jem_webpage/zeb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675" y="2752725"/>
            <a:ext cx="5267325" cy="4105275"/>
          </a:xfrm>
          <a:prstGeom prst="rect">
            <a:avLst/>
          </a:prstGeom>
          <a:noFill/>
        </p:spPr>
      </p:pic>
      <p:sp>
        <p:nvSpPr>
          <p:cNvPr id="3" name="Oval Callout 2"/>
          <p:cNvSpPr/>
          <p:nvPr/>
        </p:nvSpPr>
        <p:spPr>
          <a:xfrm>
            <a:off x="500034" y="571480"/>
            <a:ext cx="4357718" cy="2714644"/>
          </a:xfrm>
          <a:prstGeom prst="wedgeEllipseCallout">
            <a:avLst>
              <a:gd name="adj1" fmla="val 37711"/>
              <a:gd name="adj2" fmla="val 79005"/>
            </a:avLst>
          </a:prstGeom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en-US" sz="4800" dirty="0" smtClean="0"/>
              <a:t>Zebra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That’s right! These beautiful stripes belong to 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4.bp.blogspot.com/_3TdS6nhAVHA/Svi2jvsHC6I/AAAAAAAACkI/vFw6l9udPis/s400/IMG_5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10468636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nationalgeographic.com/suburbansafari/images/gallery-hippo-l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5" y="-49354"/>
            <a:ext cx="6858016" cy="6907354"/>
          </a:xfrm>
          <a:prstGeom prst="rect">
            <a:avLst/>
          </a:prstGeom>
          <a:noFill/>
        </p:spPr>
      </p:pic>
      <p:sp>
        <p:nvSpPr>
          <p:cNvPr id="3" name="Oval Callout 2"/>
          <p:cNvSpPr/>
          <p:nvPr/>
        </p:nvSpPr>
        <p:spPr>
          <a:xfrm>
            <a:off x="0" y="1571612"/>
            <a:ext cx="4357718" cy="2714644"/>
          </a:xfrm>
          <a:prstGeom prst="wedgeEllipseCallout">
            <a:avLst>
              <a:gd name="adj1" fmla="val 48203"/>
              <a:gd name="adj2" fmla="val 32184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sz="4800" dirty="0" smtClean="0">
                <a:solidFill>
                  <a:schemeClr val="tx1"/>
                </a:solidFill>
              </a:rPr>
              <a:t>Hippo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Excellent! My grey skin is all wrinkly, even though I have a mud bath everyday!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sedibankwe.co.za/images/leopard_s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-285776"/>
            <a:ext cx="12192000" cy="7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animals.nationalgeographic.com/staticfiles/NGS/Shared/StaticFiles/animals/images/800/leopard-sleeping-in-tree.jpg"/>
          <p:cNvPicPr>
            <a:picLocks noChangeAspect="1" noChangeArrowheads="1"/>
          </p:cNvPicPr>
          <p:nvPr/>
        </p:nvPicPr>
        <p:blipFill>
          <a:blip r:embed="rId2" cstate="print"/>
          <a:srcRect b="8700"/>
          <a:stretch>
            <a:fillRect/>
          </a:stretch>
        </p:blipFill>
        <p:spPr bwMode="auto">
          <a:xfrm>
            <a:off x="3667125" y="3109891"/>
            <a:ext cx="5476875" cy="3748109"/>
          </a:xfrm>
          <a:prstGeom prst="rect">
            <a:avLst/>
          </a:prstGeom>
          <a:noFill/>
        </p:spPr>
      </p:pic>
      <p:sp>
        <p:nvSpPr>
          <p:cNvPr id="3" name="Oval Callout 2"/>
          <p:cNvSpPr/>
          <p:nvPr/>
        </p:nvSpPr>
        <p:spPr>
          <a:xfrm>
            <a:off x="857224" y="642918"/>
            <a:ext cx="4357718" cy="2714644"/>
          </a:xfrm>
          <a:prstGeom prst="wedgeEllipseCallout">
            <a:avLst>
              <a:gd name="adj1" fmla="val 16728"/>
              <a:gd name="adj2" fmla="val 79342"/>
            </a:avLst>
          </a:prstGeom>
          <a:ln w="762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en-US" sz="4800" dirty="0" smtClean="0"/>
              <a:t>Leopard </a:t>
            </a:r>
          </a:p>
          <a:p>
            <a:pPr algn="ctr"/>
            <a:r>
              <a:rPr lang="en-US" dirty="0" smtClean="0"/>
              <a:t>Well done, you guessed that those super spots belong to me!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hundafunda.com/2/animals-body-texture/animals-tiger-skin-pattern-vertical-background-pctu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850" y="-214338"/>
            <a:ext cx="11551077" cy="7215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tatic.howstuffworks.com/gif/willow/tiger-info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668" cy="6858000"/>
          </a:xfrm>
          <a:prstGeom prst="rect">
            <a:avLst/>
          </a:prstGeom>
          <a:noFill/>
        </p:spPr>
      </p:pic>
      <p:sp>
        <p:nvSpPr>
          <p:cNvPr id="3" name="Oval Callout 2"/>
          <p:cNvSpPr/>
          <p:nvPr/>
        </p:nvSpPr>
        <p:spPr>
          <a:xfrm>
            <a:off x="4572000" y="2786058"/>
            <a:ext cx="4357718" cy="2714644"/>
          </a:xfrm>
          <a:prstGeom prst="wedgeEllipseCallout">
            <a:avLst>
              <a:gd name="adj1" fmla="val -68045"/>
              <a:gd name="adj2" fmla="val -48994"/>
            </a:avLst>
          </a:prstGeom>
          <a:ln w="762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en-US" sz="4800" dirty="0" smtClean="0"/>
              <a:t>Tiger</a:t>
            </a:r>
          </a:p>
          <a:p>
            <a:pPr algn="ctr"/>
            <a:r>
              <a:rPr lang="en-US" dirty="0" err="1" smtClean="0"/>
              <a:t>Grrrrreat</a:t>
            </a:r>
            <a:r>
              <a:rPr lang="en-US" dirty="0" smtClean="0"/>
              <a:t> work! Those splendid stripes are all over my body!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thundafunda.com/2/animals-body-texture/giraffe-animals-skin-pattern-background-pictures-3856-pi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6672" cy="714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giraffes.org/giraffe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800" y="1"/>
            <a:ext cx="5378200" cy="6858000"/>
          </a:xfrm>
          <a:prstGeom prst="rect">
            <a:avLst/>
          </a:prstGeom>
          <a:noFill/>
        </p:spPr>
      </p:pic>
      <p:sp>
        <p:nvSpPr>
          <p:cNvPr id="3" name="Oval Callout 2"/>
          <p:cNvSpPr/>
          <p:nvPr/>
        </p:nvSpPr>
        <p:spPr>
          <a:xfrm>
            <a:off x="0" y="2214554"/>
            <a:ext cx="4357718" cy="2714644"/>
          </a:xfrm>
          <a:prstGeom prst="wedgeEllipseCallout">
            <a:avLst>
              <a:gd name="adj1" fmla="val 58126"/>
              <a:gd name="adj2" fmla="val -7178"/>
            </a:avLst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en-US" sz="4800" dirty="0" smtClean="0"/>
              <a:t>Giraffe</a:t>
            </a:r>
          </a:p>
          <a:p>
            <a:pPr algn="ctr"/>
            <a:r>
              <a:rPr lang="en-US" dirty="0" smtClean="0"/>
              <a:t>You are correct! Do you like our patchwork patterns? </a:t>
            </a:r>
          </a:p>
          <a:p>
            <a:pPr algn="ctr"/>
            <a:endParaRPr lang="en-US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89</Words>
  <Application>Microsoft Office PowerPoint</Application>
  <PresentationFormat>On-screen Show (4:3)</PresentationFormat>
  <Paragraphs>21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Whose skin?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Whose skin?</dc:title>
  <dc:creator>bowen</dc:creator>
  <cp:lastModifiedBy>Susan Anne Green</cp:lastModifiedBy>
  <cp:revision>10</cp:revision>
  <dcterms:created xsi:type="dcterms:W3CDTF">2010-06-10T03:46:42Z</dcterms:created>
  <dcterms:modified xsi:type="dcterms:W3CDTF">2020-06-17T10:04:42Z</dcterms:modified>
</cp:coreProperties>
</file>