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hnOtrnh80hs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sxifR0Ltqk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502" y="873367"/>
            <a:ext cx="7133968" cy="1388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one and only Joe wicks!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 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www.youtube.com/watch?v=hnOtrnh80hs</a:t>
            </a: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198" y="1181660"/>
            <a:ext cx="9638271" cy="1064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Learn a dance – ‘Can’t stop this feeling’</a:t>
            </a:r>
            <a:endParaRPr lang="en-GB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u="sng" dirty="0"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u="sng" dirty="0" smtClean="0">
                <a:latin typeface="Comic Sans MS" panose="030F0702030302020204" pitchFamily="66" charset="0"/>
                <a:hlinkClick r:id="rId3"/>
              </a:rPr>
              <a:t>www.youtube.com/watch?v=9sxifR0Ltqk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117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11</cp:revision>
  <dcterms:created xsi:type="dcterms:W3CDTF">2021-01-26T14:48:21Z</dcterms:created>
  <dcterms:modified xsi:type="dcterms:W3CDTF">2021-02-11T14:46:06Z</dcterms:modified>
</cp:coreProperties>
</file>