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i</a:t>
            </a:r>
            <a:r>
              <a:rPr lang="en-US" sz="5000" dirty="0" smtClean="0">
                <a:solidFill>
                  <a:srgbClr val="FF0000"/>
                </a:solidFill>
              </a:rPr>
              <a:t>-</a:t>
            </a:r>
            <a:r>
              <a:rPr lang="en-US" sz="5000" dirty="0" smtClean="0">
                <a:solidFill>
                  <a:srgbClr val="FF0000"/>
                </a:solidFill>
              </a:rPr>
              <a:t>e</a:t>
            </a:r>
            <a:r>
              <a:rPr lang="en-US" sz="5000" dirty="0" smtClean="0"/>
              <a:t> </a:t>
            </a:r>
            <a:r>
              <a:rPr lang="en-US" sz="5000" dirty="0"/>
              <a:t>sound</a:t>
            </a:r>
          </a:p>
          <a:p>
            <a:pPr algn="ctr"/>
            <a:endParaRPr lang="en-GB" sz="5000" dirty="0"/>
          </a:p>
          <a:p>
            <a:pPr algn="ctr"/>
            <a:r>
              <a:rPr lang="en-US" sz="5000" dirty="0" err="1" smtClean="0">
                <a:solidFill>
                  <a:srgbClr val="FF0000"/>
                </a:solidFill>
              </a:rPr>
              <a:t>i</a:t>
            </a:r>
            <a:r>
              <a:rPr lang="en-US" sz="5000" dirty="0" smtClean="0">
                <a:solidFill>
                  <a:srgbClr val="FF0000"/>
                </a:solidFill>
              </a:rPr>
              <a:t>-</a:t>
            </a:r>
            <a:r>
              <a:rPr lang="en-US" sz="5000" dirty="0" smtClean="0">
                <a:solidFill>
                  <a:srgbClr val="FF0000"/>
                </a:solidFill>
              </a:rPr>
              <a:t>e</a:t>
            </a:r>
            <a:r>
              <a:rPr lang="en-US" sz="5000" dirty="0" smtClean="0"/>
              <a:t> </a:t>
            </a:r>
            <a:r>
              <a:rPr lang="en-US" sz="5000" dirty="0" smtClean="0"/>
              <a:t>– </a:t>
            </a:r>
            <a:r>
              <a:rPr lang="en-US" sz="5000" dirty="0" smtClean="0"/>
              <a:t>nice smile</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smile</a:t>
            </a:r>
            <a:r>
              <a:rPr lang="en-GB" sz="5000" dirty="0"/>
              <a:t>					2. </a:t>
            </a:r>
            <a:r>
              <a:rPr lang="en-GB" sz="5000" dirty="0" err="1" smtClean="0"/>
              <a:t>smiel</a:t>
            </a:r>
            <a:endParaRPr lang="en-US" sz="5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544764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smile</a:t>
            </a:r>
            <a:r>
              <a:rPr lang="en-GB" sz="5400" dirty="0" smtClean="0">
                <a:sym typeface="Wingdings" panose="05000000000000000000" pitchFamily="2" charset="2"/>
              </a:rPr>
              <a:t></a:t>
            </a:r>
            <a:endParaRPr lang="en-GB" sz="5400" dirty="0"/>
          </a:p>
          <a:p>
            <a:r>
              <a:rPr lang="en-GB" sz="5000" dirty="0"/>
              <a:t>		</a:t>
            </a:r>
          </a:p>
          <a:p>
            <a:r>
              <a:rPr lang="en-GB" sz="5000" dirty="0"/>
              <a:t>Now write it out 5 times as quick as you can!		</a:t>
            </a:r>
            <a:endParaRPr lang="en-US" sz="5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highed</a:t>
            </a:r>
            <a:r>
              <a:rPr lang="en-GB" sz="5000" dirty="0"/>
              <a:t>					2. </a:t>
            </a:r>
            <a:r>
              <a:rPr lang="en-GB" sz="5000" dirty="0" smtClean="0"/>
              <a:t>hide</a:t>
            </a:r>
            <a:endParaRPr lang="en-US" sz="50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hide</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shien</a:t>
            </a:r>
            <a:r>
              <a:rPr lang="en-GB" sz="5000" dirty="0"/>
              <a:t>					2. </a:t>
            </a:r>
            <a:r>
              <a:rPr lang="en-GB" sz="5000" dirty="0" smtClean="0"/>
              <a:t>shine</a:t>
            </a:r>
            <a:endParaRPr lang="en-US" sz="5000"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shine</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whit</a:t>
            </a:r>
            <a:r>
              <a:rPr lang="en-GB" sz="5000" dirty="0"/>
              <a:t>					2. </a:t>
            </a:r>
            <a:r>
              <a:rPr lang="en-GB" sz="5000" dirty="0" smtClean="0"/>
              <a:t>white</a:t>
            </a:r>
            <a:endParaRPr lang="en-US" sz="5000"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908762"/>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smtClean="0"/>
              <a:t>							2. white</a:t>
            </a:r>
            <a:r>
              <a:rPr lang="en-GB" sz="5400" dirty="0" smtClean="0">
                <a:sym typeface="Wingdings" panose="05000000000000000000" pitchFamily="2" charset="2"/>
              </a:rPr>
              <a:t></a:t>
            </a:r>
            <a:endParaRPr lang="en-GB" sz="5400" dirty="0"/>
          </a:p>
          <a:p>
            <a:r>
              <a:rPr lang="en-GB" sz="5000" dirty="0"/>
              <a:t>				</a:t>
            </a:r>
            <a:endParaRPr lang="en-US" sz="5000" dirty="0"/>
          </a:p>
        </p:txBody>
      </p:sp>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wied</a:t>
            </a:r>
            <a:r>
              <a:rPr lang="en-GB" sz="5000" dirty="0"/>
              <a:t>					2. </a:t>
            </a:r>
            <a:r>
              <a:rPr lang="en-GB" sz="5000" dirty="0" smtClean="0"/>
              <a:t>wide</a:t>
            </a:r>
            <a:endParaRPr lang="en-US" sz="5000"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wide</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5509200"/>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white</a:t>
            </a:r>
            <a:endParaRPr lang="en-GB" sz="3200" dirty="0"/>
          </a:p>
          <a:p>
            <a:endParaRPr lang="en-GB" sz="3200" dirty="0"/>
          </a:p>
          <a:p>
            <a:r>
              <a:rPr lang="en-GB" sz="3200" dirty="0" smtClean="0"/>
              <a:t>I spilt orange juice down the </a:t>
            </a:r>
            <a:r>
              <a:rPr lang="en-GB" sz="3200" smtClean="0"/>
              <a:t>front of </a:t>
            </a:r>
            <a:r>
              <a:rPr lang="en-GB" sz="3200" dirty="0" smtClean="0"/>
              <a:t>my new white shirt.</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205</Words>
  <Application>Microsoft Office PowerPoint</Application>
  <PresentationFormat>Widescreen</PresentationFormat>
  <Paragraphs>120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8</cp:revision>
  <dcterms:created xsi:type="dcterms:W3CDTF">2021-01-05T14:41:42Z</dcterms:created>
  <dcterms:modified xsi:type="dcterms:W3CDTF">2021-01-19T14:01:33Z</dcterms:modified>
</cp:coreProperties>
</file>