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1-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smtClean="0"/>
              <a:t>Tuesday 19</a:t>
            </a:r>
            <a:r>
              <a:rPr lang="en-GB" baseline="30000" smtClean="0"/>
              <a:t>th</a:t>
            </a:r>
            <a:r>
              <a:rPr lang="en-GB" smtClean="0"/>
              <a:t>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ea</a:t>
            </a:r>
            <a:r>
              <a:rPr lang="en-GB" dirty="0" smtClean="0"/>
              <a:t> – cup of tea</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a:t>
            </a:r>
            <a:r>
              <a:rPr lang="en-GB" smtClean="0"/>
              <a:t>the </a:t>
            </a:r>
            <a:r>
              <a:rPr lang="en-GB" smtClean="0"/>
              <a:t>PowerPoint </a:t>
            </a:r>
            <a:r>
              <a:rPr lang="en-GB" dirty="0" smtClean="0"/>
              <a:t>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Looking after a hamster</a:t>
            </a:r>
            <a:br>
              <a:rPr lang="en-GB" sz="3200" b="1" dirty="0" smtClean="0"/>
            </a:br>
            <a:r>
              <a:rPr lang="en-GB" sz="3200" b="1" dirty="0"/>
              <a:t/>
            </a:r>
            <a:br>
              <a:rPr lang="en-GB" sz="3200" b="1" dirty="0"/>
            </a:br>
            <a:r>
              <a:rPr lang="en-GB" sz="3200" b="1" dirty="0" smtClean="0"/>
              <a:t>Yellow book – </a:t>
            </a:r>
            <a:r>
              <a:rPr lang="en-GB" sz="3200" b="1" smtClean="0"/>
              <a:t>Robin Hood</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https://whiterosemaths.com/homelearning/year-2/week-11-measurement-money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‘Find the total’ </a:t>
            </a:r>
            <a:r>
              <a:rPr lang="en-GB" dirty="0" smtClean="0"/>
              <a:t>(Autumn – week 11)</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p>
          <a:p>
            <a:pPr marL="0" indent="0">
              <a:buNone/>
            </a:pPr>
            <a:endParaRPr lang="en-GB" dirty="0"/>
          </a:p>
          <a:p>
            <a:pPr marL="0" indent="0">
              <a:buNone/>
            </a:pPr>
            <a:r>
              <a:rPr lang="en-GB">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TotalTime>
  <Words>558</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19th January</vt:lpstr>
      <vt:lpstr>Start with a story</vt:lpstr>
      <vt:lpstr> English -  Spellings  1. ea – cup of tea  2. The ‘Big 5’</vt:lpstr>
      <vt:lpstr> English  Grey Book – Looking after a hamster  Yellow book – Robin Hood</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42</cp:revision>
  <dcterms:created xsi:type="dcterms:W3CDTF">2021-01-06T10:35:23Z</dcterms:created>
  <dcterms:modified xsi:type="dcterms:W3CDTF">2021-01-18T12:47:48Z</dcterms:modified>
</cp:coreProperties>
</file>