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75F5A5D-C236-4682-B955-4FDDBAEC8C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75792" y="2514599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4362765-6918-4E60-803A-1B0EC476888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75792" y="3244084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17DE63-615F-4435-B14F-1169D9A743E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75792" y="3973569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DF988DE-769E-49E1-AADE-E9613BC69AE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75792" y="4703054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0B0A074-B435-4C2C-A57F-46CC87DE533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75792" y="54895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dream</a:t>
            </a:r>
          </a:p>
          <a:p>
            <a:r>
              <a:rPr lang="en-GB" sz="4800" dirty="0"/>
              <a:t>    2</a:t>
            </a:r>
            <a:r>
              <a:rPr lang="en-US" sz="4800" dirty="0"/>
              <a:t>. feel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clean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green</a:t>
            </a:r>
          </a:p>
          <a:p>
            <a:r>
              <a:rPr lang="en-GB" sz="4800" dirty="0"/>
              <a:t>    5</a:t>
            </a:r>
            <a:r>
              <a:rPr lang="en-US" sz="4800" dirty="0"/>
              <a:t>. complete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6</cp:revision>
  <dcterms:created xsi:type="dcterms:W3CDTF">2021-01-05T15:37:27Z</dcterms:created>
  <dcterms:modified xsi:type="dcterms:W3CDTF">2021-01-15T10:59:15Z</dcterms:modified>
</cp:coreProperties>
</file>