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57" r:id="rId5"/>
    <p:sldId id="283" r:id="rId6"/>
    <p:sldId id="284" r:id="rId7"/>
    <p:sldId id="269" r:id="rId8"/>
    <p:sldId id="275" r:id="rId9"/>
    <p:sldId id="286" r:id="rId10"/>
    <p:sldId id="270" r:id="rId11"/>
    <p:sldId id="281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-number-multiplication-division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dqAA9Ky2DY" TargetMode="External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246762"/>
              </p:ext>
            </p:extLst>
          </p:nvPr>
        </p:nvGraphicFramePr>
        <p:xfrm>
          <a:off x="500136" y="546265"/>
          <a:ext cx="10217427" cy="5645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22488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Handwriting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Upper- and Lower-case Letters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Letters to trace and write</a:t>
                      </a:r>
                    </a:p>
                    <a:p>
                      <a:r>
                        <a:rPr lang="en-US" dirty="0"/>
                        <a:t>Lined handwriting Paper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How to write  </a:t>
                      </a:r>
                    </a:p>
                    <a:p>
                      <a:r>
                        <a:rPr lang="en-US" dirty="0"/>
                        <a:t>   instructions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PPT</a:t>
                      </a:r>
                    </a:p>
                    <a:p>
                      <a:r>
                        <a:rPr lang="en-US" dirty="0"/>
                        <a:t>Recipe Worksheet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White Rose </a:t>
                      </a:r>
                    </a:p>
                    <a:p>
                      <a:r>
                        <a:rPr lang="en-GB" sz="1800" dirty="0"/>
                        <a:t>Year 3 Spring Block</a:t>
                      </a:r>
                    </a:p>
                    <a:p>
                      <a:r>
                        <a:rPr lang="en-GB" sz="1800" dirty="0"/>
                        <a:t>Multiplication and Division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Related Calculations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and Miss Price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‘Big Joe’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29th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620BAE-EF4A-487F-A48F-002EFEC84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075" y="352425"/>
            <a:ext cx="8705850" cy="615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60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097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9CA460-50EB-4CA0-8775-7BF5A7635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621" y="314526"/>
            <a:ext cx="4626579" cy="6543474"/>
          </a:xfrm>
          <a:prstGeom prst="rect">
            <a:avLst/>
          </a:prstGeom>
        </p:spPr>
      </p:pic>
      <p:sp>
        <p:nvSpPr>
          <p:cNvPr id="2" name="Flowchart: Document 1">
            <a:extLst>
              <a:ext uri="{FF2B5EF4-FFF2-40B4-BE49-F238E27FC236}">
                <a16:creationId xmlns:a16="http://schemas.microsoft.com/office/drawing/2014/main" id="{C2245FD0-C8C7-4A15-8676-6B8D61A2BE16}"/>
              </a:ext>
            </a:extLst>
          </p:cNvPr>
          <p:cNvSpPr/>
          <p:nvPr/>
        </p:nvSpPr>
        <p:spPr>
          <a:xfrm>
            <a:off x="510638" y="486888"/>
            <a:ext cx="6436571" cy="5890161"/>
          </a:xfrm>
          <a:prstGeom prst="flowChartDocumen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Aharoni" panose="02010803020104030203" pitchFamily="2" charset="-79"/>
                <a:cs typeface="Aharoni" panose="02010803020104030203" pitchFamily="2" charset="-79"/>
              </a:rPr>
              <a:t>Writing a Recipe</a:t>
            </a:r>
          </a:p>
          <a:p>
            <a:pPr algn="ctr"/>
            <a:endParaRPr lang="en-GB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803275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  <a:cs typeface="Aharoni" panose="02010803020104030203" pitchFamily="2" charset="-79"/>
              </a:rPr>
              <a:t>Go through the PPT in the folder</a:t>
            </a:r>
          </a:p>
          <a:p>
            <a:pPr marL="803275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  <a:cs typeface="Aharoni" panose="02010803020104030203" pitchFamily="2" charset="-79"/>
              </a:rPr>
              <a:t>Have your list of unusual ingredients </a:t>
            </a:r>
          </a:p>
          <a:p>
            <a:pPr marL="803275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  <a:cs typeface="Aharoni" panose="02010803020104030203" pitchFamily="2" charset="-79"/>
              </a:rPr>
              <a:t>Use the template in the folder</a:t>
            </a:r>
          </a:p>
          <a:p>
            <a:pPr marL="803275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  <a:cs typeface="Aharoni" panose="02010803020104030203" pitchFamily="2" charset="-79"/>
              </a:rPr>
              <a:t>Write your own recipe for Wormy Spaghetti</a:t>
            </a:r>
          </a:p>
          <a:p>
            <a:pPr marL="803275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  <a:cs typeface="Aharoni" panose="02010803020104030203" pitchFamily="2" charset="-79"/>
              </a:rPr>
              <a:t>Remember to include all the features of instructional writing</a:t>
            </a:r>
          </a:p>
          <a:p>
            <a:pPr marL="803275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  <a:cs typeface="Aharoni" panose="02010803020104030203" pitchFamily="2" charset="-79"/>
              </a:rPr>
              <a:t>You can draw a picture at the end</a:t>
            </a:r>
          </a:p>
        </p:txBody>
      </p:sp>
    </p:spTree>
    <p:extLst>
      <p:ext uri="{BB962C8B-B14F-4D97-AF65-F5344CB8AC3E}">
        <p14:creationId xmlns:p14="http://schemas.microsoft.com/office/powerpoint/2010/main" val="1872206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E6823-2F54-48E6-B748-FC701210F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691" y="495300"/>
            <a:ext cx="7350826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86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Related Calculations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https://whiterosemaths.com/homelearning/year-3/week-1-number-multiplication-division/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https://www.youtube.com/watch?v=TdqAA9Ky2DY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55173A-4CA8-4F03-905B-C61029BB51E3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For French and PE, see activities in the Year 3 Folder.</a:t>
            </a:r>
          </a:p>
        </p:txBody>
      </p:sp>
    </p:spTree>
    <p:extLst>
      <p:ext uri="{BB962C8B-B14F-4D97-AF65-F5344CB8AC3E}">
        <p14:creationId xmlns:p14="http://schemas.microsoft.com/office/powerpoint/2010/main" val="3751429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419</Words>
  <Application>Microsoft Office PowerPoint</Application>
  <PresentationFormat>Widescreen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Abadi</vt:lpstr>
      <vt:lpstr>Aharoni</vt:lpstr>
      <vt:lpstr>Arial</vt:lpstr>
      <vt:lpstr>Calibri</vt:lpstr>
      <vt:lpstr>Calibri Light</vt:lpstr>
      <vt:lpstr>Comic Sans MS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86</cp:revision>
  <dcterms:created xsi:type="dcterms:W3CDTF">2021-01-05T10:13:18Z</dcterms:created>
  <dcterms:modified xsi:type="dcterms:W3CDTF">2021-01-28T12:11:39Z</dcterms:modified>
</cp:coreProperties>
</file>