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DF845-8CB4-42E1-82F4-99A5D0BCD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44105C-2865-49D9-A855-8494980F5B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947A7-7332-42A8-94AB-AEB72B3EA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D1C13-487C-4F7A-89A1-6FE0209ED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9428E-9810-4582-A577-041B63984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0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EAED1-411E-4D3B-B611-51F14E2C3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5FEE4F-5CBC-40A9-960D-57E786E653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D4FED-934C-438B-ABD8-FAB177919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BF6B9-2D35-4758-87EF-9C94D2459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DBC039-FDBF-4381-A996-37D928259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3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6BDA9-A58A-4244-AFF3-403377D7B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C8E2E-5DC0-473B-BD90-847B95D6D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86994-13AE-4E67-A2A9-C7460F739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C60BC-BF0B-4D2B-843B-4264F6DB1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31611-6D3B-4DAE-B27C-3D786B23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81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FB81E-C0B9-4D86-9A0C-9562AD85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2C92B-507D-4208-9A96-216DBA2608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7CC8D5-C1B9-43C9-A3FF-0203FD369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CE67F4-02BD-4375-8C14-EC27BF31B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3C6F2-0FB9-4EE4-A161-613CC26BA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3470E1-5910-4673-99BD-C6980B003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0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73A60B-EA32-4F53-9BAE-24FCD1B6B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FA4F-638A-4D5D-B672-3503539F9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80BF1-D8D6-43DA-ABFC-B425ECF4D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B65F70-899D-4456-8C44-9717A2D16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9844F4-7186-4DC7-BE86-FA8E07C248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C20D8F-1AB0-40C6-830D-20FCBC0EF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B40586D-4262-449E-BA22-F2BE0BE17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DD38E2-64EA-47C3-8B18-FB97FA6E1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41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20729-B393-4D90-AFC3-A230F5A68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75B4DE-0810-4A67-901B-DB4ABABA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226648D-BD40-454A-8187-E429325F2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184CD6-C538-4510-BD59-9CE769997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101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562F2D-E759-418E-8385-568224BF4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3D3E6A-F87A-4FB1-B864-C19115980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FD1A29-862C-4AB1-8FB4-4F30C3D99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32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79E8B-FF8E-4542-97FD-E2AC795DC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48BB0-0200-4A11-8EA3-66DBEBD84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1492A7-10DE-41FC-870F-0DB3472153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4E0951-BCE8-4FAB-A78E-DE3F25814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088D5-0A3B-42BA-A359-972B18E44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59B9E-8F8C-49CD-8D9C-5B3BD42C8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324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47777-2628-4091-9986-41DC42089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E0CCB64-1C81-45FB-8A76-D9D72BD817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650F25-FC3A-4126-8C32-760627B296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33E9-C9F8-4B86-B99B-D486FEEE6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22216A-26AE-428C-8FD7-8D101BD3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0BFF68-3C09-48B1-9A34-B8E8A83DD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1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F9CCF0-ECA8-4CB0-9059-DF43A2991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DA4252-09A0-44CC-A2A9-59EF96FCCD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40A60-092B-41A3-93EB-F804097AC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0B0A1-083F-4711-A88E-8339F2FC2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EDB1B-93CF-477D-A3EC-97B8FFB81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34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CE9C10-4153-4819-B709-9F2EB41C1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73FEBF-68C8-4306-A987-0DB2761D99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711A3-64B8-4E4B-BF79-0FC68A2F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A7E1A9-368B-4265-B7CA-97CF26324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18555C-14E2-49C9-AB9D-0A5220401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95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223BF6-6557-442F-9024-AD4CEE307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B871F-660E-4AAF-A93D-C348BC21F4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9C0814-8C40-43B7-A240-09720301CD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6C562-56A0-4796-8645-C48AD2FD8E74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58E54-890B-4EEC-AC32-5595C0FEBE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9F994-3EDF-499D-A615-33D23FCED6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3CE5E-0AA0-4CB7-B751-E8973C1816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43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classroom.thenational.academy/lessons/exploring-travelling-movements-6grp4r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youtube.com/watch?v=Rlpvj9gSgdw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BE8EC1C-E12F-47C2-AB44-DF25EADE5857}"/>
              </a:ext>
            </a:extLst>
          </p:cNvPr>
          <p:cNvSpPr txBox="1"/>
          <p:nvPr/>
        </p:nvSpPr>
        <p:spPr>
          <a:xfrm>
            <a:off x="4939989" y="412595"/>
            <a:ext cx="9032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PE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A5E781-6F16-4D16-A25C-6BB96DD53B44}"/>
              </a:ext>
            </a:extLst>
          </p:cNvPr>
          <p:cNvSpPr txBox="1"/>
          <p:nvPr/>
        </p:nvSpPr>
        <p:spPr>
          <a:xfrm>
            <a:off x="914400" y="1739590"/>
            <a:ext cx="1050444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can get outdoors please do. You could try these activities to keep active: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Go for a long brisk walk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Ride your bike or scooter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some football or just kick a ball around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/>
              <a:t>Play on outdoor equipment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3D8AA-A289-4945-8F6B-02CCDF33F526}"/>
              </a:ext>
            </a:extLst>
          </p:cNvPr>
          <p:cNvSpPr txBox="1"/>
          <p:nvPr/>
        </p:nvSpPr>
        <p:spPr>
          <a:xfrm>
            <a:off x="3242543" y="4209651"/>
            <a:ext cx="8691003" cy="36933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If you can’t get out, follow the link on the slide for a workout, dance  or gymnastic session.</a:t>
            </a:r>
          </a:p>
        </p:txBody>
      </p:sp>
      <p:pic>
        <p:nvPicPr>
          <p:cNvPr id="1026" name="Picture 2" descr="Cartoon Bike | National bike month, Best kids bike, Kids bike">
            <a:extLst>
              <a:ext uri="{FF2B5EF4-FFF2-40B4-BE49-F238E27FC236}">
                <a16:creationId xmlns:a16="http://schemas.microsoft.com/office/drawing/2014/main" id="{A61CD815-7D22-4E61-BB1D-F00C76D6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371" y="377524"/>
            <a:ext cx="2920175" cy="3116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orkout clipart, Workout Transparent FREE for download on WebStockReview  2021">
            <a:extLst>
              <a:ext uri="{FF2B5EF4-FFF2-40B4-BE49-F238E27FC236}">
                <a16:creationId xmlns:a16="http://schemas.microsoft.com/office/drawing/2014/main" id="{6354702B-D81E-4A21-8324-E350B7E9A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36" y="3897581"/>
            <a:ext cx="2808776" cy="20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78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2A2E93-ACC4-44C8-A62E-40A860D73A8B}"/>
              </a:ext>
            </a:extLst>
          </p:cNvPr>
          <p:cNvSpPr txBox="1"/>
          <p:nvPr/>
        </p:nvSpPr>
        <p:spPr>
          <a:xfrm>
            <a:off x="2819556" y="6154823"/>
            <a:ext cx="8621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https://classroom.thenational.academy/lessons/exploring-travelling-movements-6grp4r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92B3C4-3792-46B3-9E74-879FF2F6B569}"/>
              </a:ext>
            </a:extLst>
          </p:cNvPr>
          <p:cNvSpPr txBox="1"/>
          <p:nvPr/>
        </p:nvSpPr>
        <p:spPr>
          <a:xfrm>
            <a:off x="368135" y="380011"/>
            <a:ext cx="1142406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Today we are going to follow the Oak Academy PE Video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This lesson 2 is about different travelling movements.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 make sure you are comfortably dressed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you have a safe space to move in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r>
              <a:rPr lang="en-GB" sz="3200" dirty="0">
                <a:latin typeface="Comic Sans MS" panose="030F0702030302020204" pitchFamily="66" charset="0"/>
              </a:rPr>
              <a:t>follow the link and instructions below</a:t>
            </a:r>
          </a:p>
          <a:p>
            <a:pPr marL="2066925" indent="-457200">
              <a:buFont typeface="Wingdings" panose="05000000000000000000" pitchFamily="2" charset="2"/>
              <a:buChar char="Ø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2FEF33-09C5-4FC4-A1A6-98DD460C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620" y="2959488"/>
            <a:ext cx="4059691" cy="314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18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EE614BC-F506-4341-BFF6-E4A9F7449941}"/>
              </a:ext>
            </a:extLst>
          </p:cNvPr>
          <p:cNvSpPr txBox="1"/>
          <p:nvPr/>
        </p:nvSpPr>
        <p:spPr>
          <a:xfrm>
            <a:off x="2941321" y="6263640"/>
            <a:ext cx="5110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  <a:hlinkClick r:id="rId2"/>
              </a:rPr>
              <a:t>https://www.youtube.com/watch?v=Rlpvj9gSgdw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E5B793-CC05-4766-8B58-7A6590451984}"/>
              </a:ext>
            </a:extLst>
          </p:cNvPr>
          <p:cNvSpPr txBox="1"/>
          <p:nvPr/>
        </p:nvSpPr>
        <p:spPr>
          <a:xfrm>
            <a:off x="2941321" y="502743"/>
            <a:ext cx="5245814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Follow the Link to Get Moving like a Dinosaur</a:t>
            </a:r>
          </a:p>
        </p:txBody>
      </p:sp>
      <p:pic>
        <p:nvPicPr>
          <p:cNvPr id="1026" name="Picture 2" descr="Image result for dinosaur">
            <a:extLst>
              <a:ext uri="{FF2B5EF4-FFF2-40B4-BE49-F238E27FC236}">
                <a16:creationId xmlns:a16="http://schemas.microsoft.com/office/drawing/2014/main" id="{DA688B6C-BE15-4BEC-AAE0-5A2A90B84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390" y="1257374"/>
            <a:ext cx="3319773" cy="4343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260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137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16</cp:revision>
  <dcterms:created xsi:type="dcterms:W3CDTF">2021-01-07T13:26:19Z</dcterms:created>
  <dcterms:modified xsi:type="dcterms:W3CDTF">2021-02-04T11:29:58Z</dcterms:modified>
</cp:coreProperties>
</file>