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1" r:id="rId15"/>
    <p:sldId id="275" r:id="rId16"/>
    <p:sldId id="276" r:id="rId17"/>
    <p:sldId id="277" r:id="rId18"/>
    <p:sldId id="278" r:id="rId19"/>
    <p:sldId id="27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DB9DAD1-EA1B-40E8-ADB4-94FE3CEBFF13}"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0C45D-C39F-4A18-85C4-3D2857816FB4}" type="slidenum">
              <a:rPr lang="en-GB" smtClean="0"/>
              <a:t>‹#›</a:t>
            </a:fld>
            <a:endParaRPr lang="en-GB"/>
          </a:p>
        </p:txBody>
      </p:sp>
    </p:spTree>
    <p:extLst>
      <p:ext uri="{BB962C8B-B14F-4D97-AF65-F5344CB8AC3E}">
        <p14:creationId xmlns:p14="http://schemas.microsoft.com/office/powerpoint/2010/main" val="680451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DB9DAD1-EA1B-40E8-ADB4-94FE3CEBFF13}"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0C45D-C39F-4A18-85C4-3D2857816FB4}" type="slidenum">
              <a:rPr lang="en-GB" smtClean="0"/>
              <a:t>‹#›</a:t>
            </a:fld>
            <a:endParaRPr lang="en-GB"/>
          </a:p>
        </p:txBody>
      </p:sp>
    </p:spTree>
    <p:extLst>
      <p:ext uri="{BB962C8B-B14F-4D97-AF65-F5344CB8AC3E}">
        <p14:creationId xmlns:p14="http://schemas.microsoft.com/office/powerpoint/2010/main" val="1986288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B9DAD1-EA1B-40E8-ADB4-94FE3CEBFF13}"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0C45D-C39F-4A18-85C4-3D2857816FB4}" type="slidenum">
              <a:rPr lang="en-GB" smtClean="0"/>
              <a:t>‹#›</a:t>
            </a:fld>
            <a:endParaRPr lang="en-GB"/>
          </a:p>
        </p:txBody>
      </p:sp>
    </p:spTree>
    <p:extLst>
      <p:ext uri="{BB962C8B-B14F-4D97-AF65-F5344CB8AC3E}">
        <p14:creationId xmlns:p14="http://schemas.microsoft.com/office/powerpoint/2010/main" val="3031568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DB9DAD1-EA1B-40E8-ADB4-94FE3CEBFF13}"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70C45D-C39F-4A18-85C4-3D2857816FB4}" type="slidenum">
              <a:rPr lang="en-GB" smtClean="0"/>
              <a:t>‹#›</a:t>
            </a:fld>
            <a:endParaRPr lang="en-GB"/>
          </a:p>
        </p:txBody>
      </p:sp>
    </p:spTree>
    <p:extLst>
      <p:ext uri="{BB962C8B-B14F-4D97-AF65-F5344CB8AC3E}">
        <p14:creationId xmlns:p14="http://schemas.microsoft.com/office/powerpoint/2010/main" val="168540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DB9DAD1-EA1B-40E8-ADB4-94FE3CEBFF13}" type="datetimeFigureOut">
              <a:rPr lang="en-GB" smtClean="0"/>
              <a:t>08/01/2021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170C45D-C39F-4A18-85C4-3D2857816FB4}" type="slidenum">
              <a:rPr lang="en-GB" smtClean="0"/>
              <a:t>‹#›</a:t>
            </a:fld>
            <a:endParaRPr lang="en-GB"/>
          </a:p>
        </p:txBody>
      </p:sp>
    </p:spTree>
    <p:extLst>
      <p:ext uri="{BB962C8B-B14F-4D97-AF65-F5344CB8AC3E}">
        <p14:creationId xmlns:p14="http://schemas.microsoft.com/office/powerpoint/2010/main" val="2463054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DB9DAD1-EA1B-40E8-ADB4-94FE3CEBFF13}" type="datetimeFigureOut">
              <a:rPr lang="en-GB" smtClean="0"/>
              <a:t>08/01/2021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170C45D-C39F-4A18-85C4-3D2857816FB4}" type="slidenum">
              <a:rPr lang="en-GB" smtClean="0"/>
              <a:t>‹#›</a:t>
            </a:fld>
            <a:endParaRPr lang="en-GB"/>
          </a:p>
        </p:txBody>
      </p:sp>
    </p:spTree>
    <p:extLst>
      <p:ext uri="{BB962C8B-B14F-4D97-AF65-F5344CB8AC3E}">
        <p14:creationId xmlns:p14="http://schemas.microsoft.com/office/powerpoint/2010/main" val="2043139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B9DAD1-EA1B-40E8-ADB4-94FE3CEBFF13}" type="datetimeFigureOut">
              <a:rPr lang="en-GB" smtClean="0"/>
              <a:t>08/01/2021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170C45D-C39F-4A18-85C4-3D2857816FB4}" type="slidenum">
              <a:rPr lang="en-GB" smtClean="0"/>
              <a:t>‹#›</a:t>
            </a:fld>
            <a:endParaRPr lang="en-GB"/>
          </a:p>
        </p:txBody>
      </p:sp>
    </p:spTree>
    <p:extLst>
      <p:ext uri="{BB962C8B-B14F-4D97-AF65-F5344CB8AC3E}">
        <p14:creationId xmlns:p14="http://schemas.microsoft.com/office/powerpoint/2010/main" val="2120566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B9DAD1-EA1B-40E8-ADB4-94FE3CEBFF13}"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70C45D-C39F-4A18-85C4-3D2857816FB4}" type="slidenum">
              <a:rPr lang="en-GB" smtClean="0"/>
              <a:t>‹#›</a:t>
            </a:fld>
            <a:endParaRPr lang="en-GB"/>
          </a:p>
        </p:txBody>
      </p:sp>
    </p:spTree>
    <p:extLst>
      <p:ext uri="{BB962C8B-B14F-4D97-AF65-F5344CB8AC3E}">
        <p14:creationId xmlns:p14="http://schemas.microsoft.com/office/powerpoint/2010/main" val="2236504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B9DAD1-EA1B-40E8-ADB4-94FE3CEBFF13}"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70C45D-C39F-4A18-85C4-3D2857816FB4}" type="slidenum">
              <a:rPr lang="en-GB" smtClean="0"/>
              <a:t>‹#›</a:t>
            </a:fld>
            <a:endParaRPr lang="en-GB"/>
          </a:p>
        </p:txBody>
      </p:sp>
    </p:spTree>
    <p:extLst>
      <p:ext uri="{BB962C8B-B14F-4D97-AF65-F5344CB8AC3E}">
        <p14:creationId xmlns:p14="http://schemas.microsoft.com/office/powerpoint/2010/main" val="4138718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DB9DAD1-EA1B-40E8-ADB4-94FE3CEBFF13}"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0C45D-C39F-4A18-85C4-3D2857816FB4}" type="slidenum">
              <a:rPr lang="en-GB" smtClean="0"/>
              <a:t>‹#›</a:t>
            </a:fld>
            <a:endParaRPr lang="en-GB"/>
          </a:p>
        </p:txBody>
      </p:sp>
    </p:spTree>
    <p:extLst>
      <p:ext uri="{BB962C8B-B14F-4D97-AF65-F5344CB8AC3E}">
        <p14:creationId xmlns:p14="http://schemas.microsoft.com/office/powerpoint/2010/main" val="1692502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DB9DAD1-EA1B-40E8-ADB4-94FE3CEBFF13}"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70C45D-C39F-4A18-85C4-3D2857816FB4}" type="slidenum">
              <a:rPr lang="en-GB" smtClean="0"/>
              <a:t>‹#›</a:t>
            </a:fld>
            <a:endParaRPr lang="en-GB"/>
          </a:p>
        </p:txBody>
      </p:sp>
    </p:spTree>
    <p:extLst>
      <p:ext uri="{BB962C8B-B14F-4D97-AF65-F5344CB8AC3E}">
        <p14:creationId xmlns:p14="http://schemas.microsoft.com/office/powerpoint/2010/main" val="3197494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B9DAD1-EA1B-40E8-ADB4-94FE3CEBFF13}" type="datetimeFigureOut">
              <a:rPr lang="en-GB" smtClean="0"/>
              <a:t>08/01/2021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70C45D-C39F-4A18-85C4-3D2857816FB4}" type="slidenum">
              <a:rPr lang="en-GB" smtClean="0"/>
              <a:t>‹#›</a:t>
            </a:fld>
            <a:endParaRPr lang="en-GB"/>
          </a:p>
        </p:txBody>
      </p:sp>
    </p:spTree>
    <p:extLst>
      <p:ext uri="{BB962C8B-B14F-4D97-AF65-F5344CB8AC3E}">
        <p14:creationId xmlns:p14="http://schemas.microsoft.com/office/powerpoint/2010/main" val="764705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23332" y="0"/>
            <a:ext cx="9945335" cy="6858000"/>
          </a:xfrm>
          <a:prstGeom prst="rect">
            <a:avLst/>
          </a:prstGeom>
        </p:spPr>
      </p:pic>
    </p:spTree>
    <p:extLst>
      <p:ext uri="{BB962C8B-B14F-4D97-AF65-F5344CB8AC3E}">
        <p14:creationId xmlns:p14="http://schemas.microsoft.com/office/powerpoint/2010/main" val="3347433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8560" y="0"/>
            <a:ext cx="10654879" cy="6858000"/>
          </a:xfrm>
          <a:prstGeom prst="rect">
            <a:avLst/>
          </a:prstGeom>
        </p:spPr>
      </p:pic>
    </p:spTree>
    <p:extLst>
      <p:ext uri="{BB962C8B-B14F-4D97-AF65-F5344CB8AC3E}">
        <p14:creationId xmlns:p14="http://schemas.microsoft.com/office/powerpoint/2010/main" val="39049763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3843" y="0"/>
            <a:ext cx="10564313" cy="6858000"/>
          </a:xfrm>
          <a:prstGeom prst="rect">
            <a:avLst/>
          </a:prstGeom>
        </p:spPr>
      </p:pic>
    </p:spTree>
    <p:extLst>
      <p:ext uri="{BB962C8B-B14F-4D97-AF65-F5344CB8AC3E}">
        <p14:creationId xmlns:p14="http://schemas.microsoft.com/office/powerpoint/2010/main" val="33936861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52500" y="0"/>
            <a:ext cx="10287000" cy="6858000"/>
          </a:xfrm>
          <a:prstGeom prst="rect">
            <a:avLst/>
          </a:prstGeom>
        </p:spPr>
      </p:pic>
    </p:spTree>
    <p:extLst>
      <p:ext uri="{BB962C8B-B14F-4D97-AF65-F5344CB8AC3E}">
        <p14:creationId xmlns:p14="http://schemas.microsoft.com/office/powerpoint/2010/main" val="27581771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55536" y="0"/>
            <a:ext cx="10480928" cy="6858000"/>
          </a:xfrm>
          <a:prstGeom prst="rect">
            <a:avLst/>
          </a:prstGeom>
        </p:spPr>
      </p:pic>
    </p:spTree>
    <p:extLst>
      <p:ext uri="{BB962C8B-B14F-4D97-AF65-F5344CB8AC3E}">
        <p14:creationId xmlns:p14="http://schemas.microsoft.com/office/powerpoint/2010/main" val="13233706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72500" y="0"/>
            <a:ext cx="10647000" cy="6858000"/>
          </a:xfrm>
          <a:prstGeom prst="rect">
            <a:avLst/>
          </a:prstGeom>
        </p:spPr>
      </p:pic>
    </p:spTree>
    <p:extLst>
      <p:ext uri="{BB962C8B-B14F-4D97-AF65-F5344CB8AC3E}">
        <p14:creationId xmlns:p14="http://schemas.microsoft.com/office/powerpoint/2010/main" val="13379108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1288" y="0"/>
            <a:ext cx="10549423" cy="6858000"/>
          </a:xfrm>
          <a:prstGeom prst="rect">
            <a:avLst/>
          </a:prstGeom>
        </p:spPr>
      </p:pic>
    </p:spTree>
    <p:extLst>
      <p:ext uri="{BB962C8B-B14F-4D97-AF65-F5344CB8AC3E}">
        <p14:creationId xmlns:p14="http://schemas.microsoft.com/office/powerpoint/2010/main" val="16840675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39209" y="0"/>
            <a:ext cx="10313581" cy="6858000"/>
          </a:xfrm>
          <a:prstGeom prst="rect">
            <a:avLst/>
          </a:prstGeom>
        </p:spPr>
      </p:pic>
    </p:spTree>
    <p:extLst>
      <p:ext uri="{BB962C8B-B14F-4D97-AF65-F5344CB8AC3E}">
        <p14:creationId xmlns:p14="http://schemas.microsoft.com/office/powerpoint/2010/main" val="5800222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84412" y="0"/>
            <a:ext cx="10623176" cy="6858000"/>
          </a:xfrm>
          <a:prstGeom prst="rect">
            <a:avLst/>
          </a:prstGeom>
        </p:spPr>
      </p:pic>
    </p:spTree>
    <p:extLst>
      <p:ext uri="{BB962C8B-B14F-4D97-AF65-F5344CB8AC3E}">
        <p14:creationId xmlns:p14="http://schemas.microsoft.com/office/powerpoint/2010/main" val="23519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67516" y="0"/>
            <a:ext cx="10856968" cy="6858000"/>
          </a:xfrm>
          <a:prstGeom prst="rect">
            <a:avLst/>
          </a:prstGeom>
        </p:spPr>
      </p:pic>
    </p:spTree>
    <p:extLst>
      <p:ext uri="{BB962C8B-B14F-4D97-AF65-F5344CB8AC3E}">
        <p14:creationId xmlns:p14="http://schemas.microsoft.com/office/powerpoint/2010/main" val="6634129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87601" y="0"/>
            <a:ext cx="10616798" cy="6858000"/>
          </a:xfrm>
          <a:prstGeom prst="rect">
            <a:avLst/>
          </a:prstGeom>
        </p:spPr>
      </p:pic>
    </p:spTree>
    <p:extLst>
      <p:ext uri="{BB962C8B-B14F-4D97-AF65-F5344CB8AC3E}">
        <p14:creationId xmlns:p14="http://schemas.microsoft.com/office/powerpoint/2010/main" val="1482376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3518" y="0"/>
            <a:ext cx="10664964" cy="6858000"/>
          </a:xfrm>
          <a:prstGeom prst="rect">
            <a:avLst/>
          </a:prstGeom>
        </p:spPr>
      </p:pic>
    </p:spTree>
    <p:extLst>
      <p:ext uri="{BB962C8B-B14F-4D97-AF65-F5344CB8AC3E}">
        <p14:creationId xmlns:p14="http://schemas.microsoft.com/office/powerpoint/2010/main" val="41185003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60571" y="0"/>
            <a:ext cx="10870857" cy="6858000"/>
          </a:xfrm>
          <a:prstGeom prst="rect">
            <a:avLst/>
          </a:prstGeom>
        </p:spPr>
      </p:pic>
    </p:spTree>
    <p:extLst>
      <p:ext uri="{BB962C8B-B14F-4D97-AF65-F5344CB8AC3E}">
        <p14:creationId xmlns:p14="http://schemas.microsoft.com/office/powerpoint/2010/main" val="5643412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08677" y="0"/>
            <a:ext cx="10974646" cy="6858000"/>
          </a:xfrm>
          <a:prstGeom prst="rect">
            <a:avLst/>
          </a:prstGeom>
        </p:spPr>
      </p:pic>
    </p:spTree>
    <p:extLst>
      <p:ext uri="{BB962C8B-B14F-4D97-AF65-F5344CB8AC3E}">
        <p14:creationId xmlns:p14="http://schemas.microsoft.com/office/powerpoint/2010/main" val="17704184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5632311"/>
          </a:xfrm>
          <a:prstGeom prst="rect">
            <a:avLst/>
          </a:prstGeom>
          <a:noFill/>
        </p:spPr>
        <p:txBody>
          <a:bodyPr wrap="square" rtlCol="0">
            <a:spAutoFit/>
          </a:bodyPr>
          <a:lstStyle/>
          <a:p>
            <a:r>
              <a:rPr lang="en-GB" u="sng" dirty="0"/>
              <a:t>Work for Monday 11</a:t>
            </a:r>
            <a:r>
              <a:rPr lang="en-GB" u="sng" baseline="30000" dirty="0"/>
              <a:t>th</a:t>
            </a:r>
            <a:r>
              <a:rPr lang="en-GB" u="sng" dirty="0"/>
              <a:t> January</a:t>
            </a:r>
          </a:p>
          <a:p>
            <a:endParaRPr lang="en-GB" u="sng" dirty="0"/>
          </a:p>
          <a:p>
            <a:r>
              <a:rPr lang="en-GB"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If the sound clip does not work can you ask a parent to read the sentence on the next slide to you please. No peeking first please!</a:t>
            </a:r>
          </a:p>
        </p:txBody>
      </p:sp>
      <p:pic>
        <p:nvPicPr>
          <p:cNvPr id="3" name="Recorded Sound">
            <a:hlinkClick r:id="" action="ppaction://media"/>
            <a:extLst>
              <a:ext uri="{FF2B5EF4-FFF2-40B4-BE49-F238E27FC236}">
                <a16:creationId xmlns:a16="http://schemas.microsoft.com/office/drawing/2014/main" xmlns="" id="{DAFE04F8-E89F-486E-A5F0-7862200CEB6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7957525"/>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27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ACCC9CA-CE9C-473C-B62C-8A4F7289CC27}"/>
              </a:ext>
            </a:extLst>
          </p:cNvPr>
          <p:cNvSpPr txBox="1"/>
          <p:nvPr/>
        </p:nvSpPr>
        <p:spPr>
          <a:xfrm>
            <a:off x="2266122" y="2721114"/>
            <a:ext cx="11648661" cy="707886"/>
          </a:xfrm>
          <a:prstGeom prst="rect">
            <a:avLst/>
          </a:prstGeom>
          <a:noFill/>
        </p:spPr>
        <p:txBody>
          <a:bodyPr wrap="square" rtlCol="0">
            <a:spAutoFit/>
          </a:bodyPr>
          <a:lstStyle/>
          <a:p>
            <a:r>
              <a:rPr lang="en-GB" sz="4000" dirty="0"/>
              <a:t>He lifted his head off the tin.</a:t>
            </a:r>
            <a:endParaRPr lang="en-US" sz="4000" dirty="0"/>
          </a:p>
        </p:txBody>
      </p:sp>
    </p:spTree>
    <p:extLst>
      <p:ext uri="{BB962C8B-B14F-4D97-AF65-F5344CB8AC3E}">
        <p14:creationId xmlns:p14="http://schemas.microsoft.com/office/powerpoint/2010/main" val="2827669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7651" y="268983"/>
            <a:ext cx="11450594" cy="1754326"/>
          </a:xfrm>
          <a:prstGeom prst="rect">
            <a:avLst/>
          </a:prstGeom>
          <a:noFill/>
        </p:spPr>
        <p:txBody>
          <a:bodyPr wrap="square" rtlCol="0">
            <a:spAutoFit/>
          </a:bodyPr>
          <a:lstStyle/>
          <a:p>
            <a:r>
              <a:rPr lang="en-GB" u="sng" dirty="0"/>
              <a:t>Work for Monday 11</a:t>
            </a:r>
            <a:r>
              <a:rPr lang="en-GB" u="sng" baseline="30000" dirty="0"/>
              <a:t>th</a:t>
            </a:r>
            <a:r>
              <a:rPr lang="en-GB" u="sng" dirty="0"/>
              <a:t> January</a:t>
            </a:r>
          </a:p>
          <a:p>
            <a:endParaRPr lang="en-GB" u="sng" dirty="0"/>
          </a:p>
          <a:p>
            <a:r>
              <a:rPr lang="en-GB" b="1" u="sng" dirty="0"/>
              <a:t>Hold a Sentence 2</a:t>
            </a:r>
          </a:p>
          <a:p>
            <a:endParaRPr lang="en-GB" b="1" u="sng" dirty="0"/>
          </a:p>
          <a:p>
            <a:r>
              <a:rPr lang="en-GB" dirty="0"/>
              <a:t>Press the speaker below for the second hold a sentence and write it exactly as I’ve said it with a capital letter and punctuation at the end.</a:t>
            </a:r>
          </a:p>
        </p:txBody>
      </p:sp>
      <p:sp>
        <p:nvSpPr>
          <p:cNvPr id="3" name="Rectangle 2">
            <a:extLst>
              <a:ext uri="{FF2B5EF4-FFF2-40B4-BE49-F238E27FC236}">
                <a16:creationId xmlns:a16="http://schemas.microsoft.com/office/drawing/2014/main" xmlns="" id="{79EB1EFB-19DB-45E2-879E-C4687716DA66}"/>
              </a:ext>
            </a:extLst>
          </p:cNvPr>
          <p:cNvSpPr/>
          <p:nvPr/>
        </p:nvSpPr>
        <p:spPr>
          <a:xfrm>
            <a:off x="329514" y="5365978"/>
            <a:ext cx="11146869" cy="646331"/>
          </a:xfrm>
          <a:prstGeom prst="rect">
            <a:avLst/>
          </a:prstGeom>
        </p:spPr>
        <p:txBody>
          <a:bodyPr wrap="square">
            <a:spAutoFit/>
          </a:bodyPr>
          <a:lstStyle/>
          <a:p>
            <a:r>
              <a:rPr lang="en-GB" dirty="0"/>
              <a:t>If the sound clip does not work can you ask a parent to read the sentence on the next slide to you please. No peeking first please!</a:t>
            </a:r>
          </a:p>
        </p:txBody>
      </p:sp>
      <p:pic>
        <p:nvPicPr>
          <p:cNvPr id="4" name="Recorded Sound">
            <a:hlinkClick r:id="" action="ppaction://media"/>
            <a:extLst>
              <a:ext uri="{FF2B5EF4-FFF2-40B4-BE49-F238E27FC236}">
                <a16:creationId xmlns:a16="http://schemas.microsoft.com/office/drawing/2014/main" xmlns="" id="{A0500391-D1BC-4700-BB61-8E8B4C73359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517399038"/>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7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ACCC9CA-CE9C-473C-B62C-8A4F7289CC27}"/>
              </a:ext>
            </a:extLst>
          </p:cNvPr>
          <p:cNvSpPr txBox="1"/>
          <p:nvPr/>
        </p:nvSpPr>
        <p:spPr>
          <a:xfrm>
            <a:off x="1762540" y="2562088"/>
            <a:ext cx="11648661" cy="707886"/>
          </a:xfrm>
          <a:prstGeom prst="rect">
            <a:avLst/>
          </a:prstGeom>
          <a:noFill/>
        </p:spPr>
        <p:txBody>
          <a:bodyPr wrap="square" rtlCol="0">
            <a:spAutoFit/>
          </a:bodyPr>
          <a:lstStyle/>
          <a:p>
            <a:r>
              <a:rPr lang="en-GB" sz="4000" dirty="0"/>
              <a:t>He jumped out of the kitchen.</a:t>
            </a:r>
            <a:endParaRPr lang="en-US" sz="4000" dirty="0"/>
          </a:p>
        </p:txBody>
      </p:sp>
    </p:spTree>
    <p:extLst>
      <p:ext uri="{BB962C8B-B14F-4D97-AF65-F5344CB8AC3E}">
        <p14:creationId xmlns:p14="http://schemas.microsoft.com/office/powerpoint/2010/main" val="10967672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44977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190</Words>
  <Application>Microsoft Office PowerPoint</Application>
  <PresentationFormat>Widescreen</PresentationFormat>
  <Paragraphs>25</Paragraphs>
  <Slides>19</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6</cp:revision>
  <dcterms:created xsi:type="dcterms:W3CDTF">2021-01-06T12:28:41Z</dcterms:created>
  <dcterms:modified xsi:type="dcterms:W3CDTF">2021-01-08T14:17:14Z</dcterms:modified>
</cp:coreProperties>
</file>