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5" r:id="rId4"/>
    <p:sldId id="286" r:id="rId5"/>
    <p:sldId id="269" r:id="rId6"/>
    <p:sldId id="274" r:id="rId7"/>
    <p:sldId id="289" r:id="rId8"/>
    <p:sldId id="270" r:id="rId9"/>
    <p:sldId id="281" r:id="rId10"/>
    <p:sldId id="277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EfeknsxIn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2-number-multiplication-division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NFXWEXaCQw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797260"/>
              </p:ext>
            </p:extLst>
          </p:nvPr>
        </p:nvGraphicFramePr>
        <p:xfrm>
          <a:off x="486888" y="475349"/>
          <a:ext cx="10230675" cy="5372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386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5274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885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</a:t>
                      </a:r>
                      <a:r>
                        <a:rPr lang="en-GB"/>
                        <a:t>3 Autumn </a:t>
                      </a:r>
                      <a:r>
                        <a:rPr lang="en-GB" dirty="0"/>
                        <a:t>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The 8 Times Table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dirty="0" err="1"/>
                        <a:t>Numberocks</a:t>
                      </a:r>
                      <a:r>
                        <a:rPr lang="en-US" dirty="0"/>
                        <a:t>  and TTR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Adding the suffix -ness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PPT with tasks</a:t>
                      </a:r>
                    </a:p>
                    <a:p>
                      <a:r>
                        <a:rPr lang="en-US" dirty="0"/>
                        <a:t>-ness worksheet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sentences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Sentences using nouns ending in -ness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The Polar Regions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Video links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Research task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26th  January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7D525-04B6-49E9-85A2-4633BAE57112}"/>
              </a:ext>
            </a:extLst>
          </p:cNvPr>
          <p:cNvSpPr txBox="1"/>
          <p:nvPr/>
        </p:nvSpPr>
        <p:spPr>
          <a:xfrm>
            <a:off x="3501483" y="3363203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https://www.youtube.com/watch?v=_EfeknsxIn0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A72843-8F84-4267-9B97-438570471FB9}"/>
              </a:ext>
            </a:extLst>
          </p:cNvPr>
          <p:cNvSpPr txBox="1"/>
          <p:nvPr/>
        </p:nvSpPr>
        <p:spPr>
          <a:xfrm>
            <a:off x="3969834" y="657922"/>
            <a:ext cx="4270917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Adding the Suffix             </a:t>
            </a:r>
            <a:r>
              <a:rPr lang="en-GB" sz="3600" dirty="0"/>
              <a:t>- ness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CA395D-F6AD-4584-B37C-30E032E8D147}"/>
              </a:ext>
            </a:extLst>
          </p:cNvPr>
          <p:cNvSpPr txBox="1"/>
          <p:nvPr/>
        </p:nvSpPr>
        <p:spPr>
          <a:xfrm>
            <a:off x="4215161" y="1872063"/>
            <a:ext cx="4828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 through the PPT in the folder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is also a video  link below to watch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Now complete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98209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FC3B5-F1B5-43DB-A5F8-4251D2B6E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019" y="643467"/>
            <a:ext cx="385796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26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6CDBC3-785D-4D4E-91F9-7F68024D7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506" y="480060"/>
            <a:ext cx="6062047" cy="5897880"/>
          </a:xfrm>
          <a:prstGeom prst="rect">
            <a:avLst/>
          </a:prstGeom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5E7AF684-87DA-47CB-8398-2BE045B35574}"/>
              </a:ext>
            </a:extLst>
          </p:cNvPr>
          <p:cNvSpPr/>
          <p:nvPr/>
        </p:nvSpPr>
        <p:spPr>
          <a:xfrm>
            <a:off x="746697" y="721401"/>
            <a:ext cx="3805797" cy="2625895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the word in the cloud, create a ‘wow’ sentence.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the extra clouds to record key words and their spelling before writing your sentence. </a:t>
            </a:r>
          </a:p>
        </p:txBody>
      </p:sp>
    </p:spTree>
    <p:extLst>
      <p:ext uri="{BB962C8B-B14F-4D97-AF65-F5344CB8AC3E}">
        <p14:creationId xmlns:p14="http://schemas.microsoft.com/office/powerpoint/2010/main" val="554064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The 8 Times Table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https://whiterosemaths.com/homelearning/year-3/week-12-number-multiplication-division/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https://www.youtube.com/watch?v=SNFXWEXaCQw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8x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7276B-3D63-4C62-A922-B31C2DDE1A39}"/>
              </a:ext>
            </a:extLst>
          </p:cNvPr>
          <p:cNvSpPr txBox="1"/>
          <p:nvPr/>
        </p:nvSpPr>
        <p:spPr>
          <a:xfrm>
            <a:off x="6548554" y="6152027"/>
            <a:ext cx="5643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3F227-E8FD-4EE3-90DB-8EDFFA5AD8A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160" y="3241210"/>
            <a:ext cx="4370549" cy="282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8345" y="614446"/>
            <a:ext cx="4440642" cy="779457"/>
          </a:xfrm>
        </p:spPr>
        <p:txBody>
          <a:bodyPr anchor="t">
            <a:noAutofit/>
          </a:bodyPr>
          <a:lstStyle/>
          <a:p>
            <a:pPr algn="ctr"/>
            <a:r>
              <a:rPr lang="en-GB" dirty="0"/>
              <a:t>Climate Change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237802" y="2469995"/>
            <a:ext cx="421089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Follow the PPT in the Folder under ‘Topic’</a:t>
            </a:r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403</Words>
  <Application>Microsoft Office PowerPoint</Application>
  <PresentationFormat>Widescreen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Abadi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44</cp:revision>
  <dcterms:created xsi:type="dcterms:W3CDTF">2021-01-09T16:45:44Z</dcterms:created>
  <dcterms:modified xsi:type="dcterms:W3CDTF">2021-01-25T13:56:09Z</dcterms:modified>
</cp:coreProperties>
</file>