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B3AC8-E2EF-498A-983A-D19C159BC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0495E2-060C-4976-8DE9-5CA55190B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94FDA-4084-409C-A10F-C9E0EAAD2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91B6ED-0B95-431F-8ABD-DD088D2B5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B31997-0B6C-4911-B321-F38435F13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43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AFD0-CA26-4477-9E70-09C5E377F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B8AD82-2167-47DE-B184-FA267DF556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7CC537-07D7-4A75-811D-F7E013137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D4570-BDE9-4882-A6AE-624F77704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DF3AE-9BEF-46BB-B1FA-63ADA9258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230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0DA9E4-14B0-4C8E-847D-88D557B92D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62A52D-9C1E-43C9-B821-62F9D9FACF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26F62-4BF2-44F3-86DC-CA1A0626C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7C83B-8608-49EE-B92A-7CB728BE0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05916-4B5B-4524-9A0A-C6AE941E5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9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CBA93-5A7D-448C-B1A5-EF24777BF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515EB-A3BA-426C-80D3-5ACB1EC54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3C1D0-3A2B-44B7-8AF7-5AAD843DD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15AEF-6DC8-48FE-8C8F-C59747D68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6F5C5-D8DD-488F-BCD0-859684214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48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9B991-AEB0-4FB3-AB3F-EBE67644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E2C2C-B7BA-4649-A67C-8B8C01136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506CA-E31E-4E60-A21F-BF95CC583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11120-82CB-44C0-9034-10263211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30068-5EB7-4F63-8792-E764F3C1F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8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1EC91-3C89-4AFB-943B-1E2C21F0C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901FD-AB05-4167-A8EA-CA5DDFBA49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A53DB5-64AB-4B32-BE6B-937CE8C45C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0385B-3188-4BA5-AB57-6562468F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99838C-71E0-4D88-ADF9-B02DF4549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FF8C06-B92B-442B-9F58-27B624C9C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01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67CF1-E7BB-48D0-B243-A6019D5C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81A8B-A70C-4878-A157-FA202224D8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3C8297-51C6-4FFE-B33B-FA3F04BFB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7DE32-1AA6-479C-A082-C03D93FBA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0D2B11-FC02-496C-A7E0-700E7FCF38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8CC800-13AB-45BF-AA9F-C344C7BD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A6CF86-2D48-48A6-A881-A5A3EC053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4B4998-0F6A-4A62-8C96-5ECDF3B50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78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C0279-49EF-489A-BAC6-10E476E7E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A6D472-F30B-4745-B09D-C0478B501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93F273-0A32-4626-9E2D-BA6F58640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D51AFD-9541-4419-82A9-BC233B02F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58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BD54ED-0BB5-452C-9FFD-26C27DA19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E50806-C69E-4433-9B70-CFCAAABBE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25781-ECFE-4717-8A0F-0557A5F4F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76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289A4-7491-45AD-ACA6-EDC57C4A2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76080-F707-4037-BA63-3DEDF6E18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1D22B9-7D1C-4BB3-A1C8-A5DDDCD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E4CD8D-0A62-4EDB-9DF7-8C478286F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AFFAE0-77B4-41B7-A5F1-F966B00A8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6785A-7E05-4A6C-8732-383FD7B2F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1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15E90-58A5-4DF6-86DB-9D692294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C008B5-7475-4E96-A7D6-F37C6CCA07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698B8-6BF9-431A-926F-F49007DD27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0D27D5-CD5C-4FAE-B96F-F6183ACB2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BA4527-9D78-47C3-A02D-79D56DD2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37C58F-3D2C-4CC5-9D90-002EB936A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0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7961C0-CC5D-4437-93B7-C8A373C3E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F00F9-D2FC-4526-8A3C-9F8110AB0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B054-FF9D-432E-B00A-D04CCA5BD4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EA69E-AE81-4975-8982-F22C791D7455}" type="datetimeFigureOut">
              <a:rPr lang="en-US" smtClean="0"/>
              <a:t>1/9/2021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D69FD-C46A-453A-B102-877397FE1B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C388A-2DEE-47D9-B10A-352349EDA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203C5-9461-481E-BAF7-4CE2D0E9E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9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629278-3BCD-49AD-BD54-C39CAE574D84}"/>
              </a:ext>
            </a:extLst>
          </p:cNvPr>
          <p:cNvSpPr txBox="1"/>
          <p:nvPr/>
        </p:nvSpPr>
        <p:spPr>
          <a:xfrm>
            <a:off x="1265582" y="2243003"/>
            <a:ext cx="96608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Begin by writing today’s date (Monday 11</a:t>
            </a:r>
            <a:r>
              <a:rPr lang="en-GB" sz="2800" b="1" baseline="30000" dirty="0">
                <a:latin typeface="Comic Sans MS" panose="030F0702030302020204" pitchFamily="66" charset="0"/>
              </a:rPr>
              <a:t>th</a:t>
            </a:r>
            <a:r>
              <a:rPr lang="en-GB" sz="2800" b="1" dirty="0">
                <a:latin typeface="Comic Sans MS" panose="030F0702030302020204" pitchFamily="66" charset="0"/>
              </a:rPr>
              <a:t> January 2021) and title (‘Flood’ by Alvaro F. Villa) in your English book.</a:t>
            </a:r>
          </a:p>
          <a:p>
            <a:pPr algn="ctr"/>
            <a:endParaRPr lang="en-GB" sz="2800" b="1" dirty="0">
              <a:latin typeface="Comic Sans MS" panose="030F0702030302020204" pitchFamily="66" charset="0"/>
            </a:endParaRP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Go the next slide to read your task.</a:t>
            </a:r>
            <a:endParaRPr lang="en-US" sz="2800" dirty="0">
              <a:latin typeface="Comic Sans MS" panose="030F0702030302020204" pitchFamily="66" charset="0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80B4DABF-2304-4138-ABAD-F9C9AF9DD8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1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37"/>
    </mc:Choice>
    <mc:Fallback>
      <p:transition spd="slow" advTm="20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41900C-5622-4C4A-A55B-1F345B64506C}"/>
              </a:ext>
            </a:extLst>
          </p:cNvPr>
          <p:cNvSpPr txBox="1"/>
          <p:nvPr/>
        </p:nvSpPr>
        <p:spPr>
          <a:xfrm>
            <a:off x="384313" y="357809"/>
            <a:ext cx="1146313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>
                <a:latin typeface="Comic Sans MS" panose="030F0702030302020204" pitchFamily="66" charset="0"/>
              </a:rPr>
              <a:t>TASK</a:t>
            </a:r>
          </a:p>
          <a:p>
            <a:endParaRPr lang="en-GB" b="1" u="sng" dirty="0">
              <a:latin typeface="Comic Sans MS" panose="030F0702030302020204" pitchFamily="66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>
                <a:latin typeface="Comic Sans MS" panose="030F0702030302020204" pitchFamily="66" charset="0"/>
              </a:rPr>
              <a:t>Look through the picture book ‘Flood’ by Alvaro F. Villa.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>
                <a:latin typeface="Comic Sans MS" panose="030F0702030302020204" pitchFamily="66" charset="0"/>
              </a:rPr>
              <a:t>You will find these pictures on a separate PowerPoint in the folder.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>
                <a:latin typeface="Comic Sans MS" panose="030F0702030302020204" pitchFamily="66" charset="0"/>
              </a:rPr>
              <a:t>Discuss with an adult (if you are able to) what you think is happening in each picture and the story as a whole. What makes you think this?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GB" dirty="0">
              <a:latin typeface="Comic Sans MS" panose="030F0702030302020204" pitchFamily="66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>
                <a:latin typeface="Comic Sans MS" panose="030F0702030302020204" pitchFamily="66" charset="0"/>
              </a:rPr>
              <a:t>Look at the use of colours – how do they change throughout the story? Why does this happen? What effect does this have on us as the reader?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GB" dirty="0">
              <a:latin typeface="Comic Sans MS" panose="030F0702030302020204" pitchFamily="66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>
                <a:latin typeface="Comic Sans MS" panose="030F0702030302020204" pitchFamily="66" charset="0"/>
              </a:rPr>
              <a:t>How would the family be feeling at various points in the story?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pPr algn="ctr"/>
            <a:r>
              <a:rPr lang="en-GB" b="1" dirty="0">
                <a:latin typeface="Comic Sans MS" panose="030F0702030302020204" pitchFamily="66" charset="0"/>
              </a:rPr>
              <a:t>Then, choose one picture from the slides and write as much as you can about it.</a:t>
            </a:r>
          </a:p>
          <a:p>
            <a:pPr algn="ctr"/>
            <a:endParaRPr lang="en-GB" b="1" dirty="0">
              <a:latin typeface="Comic Sans MS" panose="030F0702030302020204" pitchFamily="66" charset="0"/>
            </a:endParaRPr>
          </a:p>
          <a:p>
            <a:pPr algn="ctr"/>
            <a:r>
              <a:rPr lang="en-GB" dirty="0">
                <a:latin typeface="Comic Sans MS" panose="030F0702030302020204" pitchFamily="66" charset="0"/>
              </a:rPr>
              <a:t>You do not need to print the picture, you can just write the PowerPoint slide number in your book (or have a go at drawing it).</a:t>
            </a:r>
          </a:p>
          <a:p>
            <a:pPr algn="ctr"/>
            <a:endParaRPr lang="en-GB" dirty="0">
              <a:latin typeface="Comic Sans MS" panose="030F0702030302020204" pitchFamily="66" charset="0"/>
            </a:endParaRPr>
          </a:p>
          <a:p>
            <a:pPr algn="ctr"/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My example is on the following page.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F5EB4A5-BB2F-4587-AAAE-E909A9999B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964"/>
    </mc:Choice>
    <mc:Fallback>
      <p:transition spd="slow" advTm="122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884441-9A70-4739-9C55-8A1D1CD74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530" y="2341908"/>
            <a:ext cx="4797287" cy="2698474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A4B0827-E700-4FCE-ABDD-504585F49D73}"/>
              </a:ext>
            </a:extLst>
          </p:cNvPr>
          <p:cNvCxnSpPr/>
          <p:nvPr/>
        </p:nvCxnSpPr>
        <p:spPr>
          <a:xfrm flipV="1">
            <a:off x="8030817" y="2054087"/>
            <a:ext cx="1364974" cy="927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A81E4F-BC3E-41BD-8142-5EA940B7D085}"/>
              </a:ext>
            </a:extLst>
          </p:cNvPr>
          <p:cNvSpPr txBox="1"/>
          <p:nvPr/>
        </p:nvSpPr>
        <p:spPr>
          <a:xfrm>
            <a:off x="9395791" y="679146"/>
            <a:ext cx="2464905" cy="4524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The parents have a light on above their heads but the children are asleep so it is darker.</a:t>
            </a:r>
          </a:p>
          <a:p>
            <a:pPr algn="ctr"/>
            <a:endParaRPr lang="en-GB" dirty="0">
              <a:latin typeface="Comic Sans MS" panose="030F0702030302020204" pitchFamily="66" charset="0"/>
            </a:endParaRPr>
          </a:p>
          <a:p>
            <a:pPr algn="ctr"/>
            <a:r>
              <a:rPr lang="en-GB" dirty="0">
                <a:latin typeface="Comic Sans MS" panose="030F0702030302020204" pitchFamily="66" charset="0"/>
              </a:rPr>
              <a:t>This suggests that the children are ‘in the dark’ about the decisions their parents are making.</a:t>
            </a:r>
          </a:p>
          <a:p>
            <a:pPr algn="ctr"/>
            <a:endParaRPr lang="en-GB" dirty="0">
              <a:latin typeface="Comic Sans MS" panose="030F0702030302020204" pitchFamily="66" charset="0"/>
            </a:endParaRPr>
          </a:p>
          <a:p>
            <a:pPr algn="ctr"/>
            <a:r>
              <a:rPr lang="en-GB" dirty="0">
                <a:latin typeface="Comic Sans MS" panose="030F0702030302020204" pitchFamily="66" charset="0"/>
              </a:rPr>
              <a:t>The parents being in the light suggest that they know what they are going to do.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12D80E-2B59-4143-B65C-DD6B51284E6E}"/>
              </a:ext>
            </a:extLst>
          </p:cNvPr>
          <p:cNvSpPr txBox="1"/>
          <p:nvPr/>
        </p:nvSpPr>
        <p:spPr>
          <a:xfrm>
            <a:off x="291548" y="516835"/>
            <a:ext cx="341906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The children are in bed asleep, which suggests that it is late evening/night.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3DB075-2B46-49C1-8F9E-C3A229D7273F}"/>
              </a:ext>
            </a:extLst>
          </p:cNvPr>
          <p:cNvSpPr txBox="1"/>
          <p:nvPr/>
        </p:nvSpPr>
        <p:spPr>
          <a:xfrm>
            <a:off x="331304" y="2517913"/>
            <a:ext cx="2690191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The way the picture is set out on the page, it suggests that the children are upstairs whilst their parents are downstairs.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1200DA-0C43-40FE-A456-E957072242A8}"/>
              </a:ext>
            </a:extLst>
          </p:cNvPr>
          <p:cNvSpPr txBox="1"/>
          <p:nvPr/>
        </p:nvSpPr>
        <p:spPr>
          <a:xfrm>
            <a:off x="291547" y="5203461"/>
            <a:ext cx="3419061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The parents are downstairs talking. I think they are talking about what they’re going to do now a storm is on the way.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64C8FE-4715-4EF2-AC98-07D62A57B538}"/>
              </a:ext>
            </a:extLst>
          </p:cNvPr>
          <p:cNvSpPr txBox="1"/>
          <p:nvPr/>
        </p:nvSpPr>
        <p:spPr>
          <a:xfrm>
            <a:off x="4068417" y="5203461"/>
            <a:ext cx="341906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It looks like the mum is reassuring the dad as she has her hands on his shoulder.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EABB3F-8C5C-473E-8F69-179AB6270197}"/>
              </a:ext>
            </a:extLst>
          </p:cNvPr>
          <p:cNvSpPr txBox="1"/>
          <p:nvPr/>
        </p:nvSpPr>
        <p:spPr>
          <a:xfrm>
            <a:off x="7692887" y="5797148"/>
            <a:ext cx="362446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I think it must be a hard decision for them.</a:t>
            </a:r>
            <a:endParaRPr lang="en-US" dirty="0">
              <a:latin typeface="Comic Sans MS" panose="030F0702030302020204" pitchFamily="66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0D09BD-378B-4EF6-AE32-650201B9C1CC}"/>
              </a:ext>
            </a:extLst>
          </p:cNvPr>
          <p:cNvCxnSpPr>
            <a:cxnSpLocks/>
          </p:cNvCxnSpPr>
          <p:nvPr/>
        </p:nvCxnSpPr>
        <p:spPr>
          <a:xfrm flipH="1">
            <a:off x="2266122" y="4658096"/>
            <a:ext cx="947529" cy="5453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18A0E49-969A-4B36-8BEE-46EECC62984B}"/>
              </a:ext>
            </a:extLst>
          </p:cNvPr>
          <p:cNvCxnSpPr>
            <a:cxnSpLocks/>
          </p:cNvCxnSpPr>
          <p:nvPr/>
        </p:nvCxnSpPr>
        <p:spPr>
          <a:xfrm flipV="1">
            <a:off x="3710608" y="6126791"/>
            <a:ext cx="788506" cy="316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155D964-F3AB-404A-AB01-00A06E9BBC0A}"/>
              </a:ext>
            </a:extLst>
          </p:cNvPr>
          <p:cNvCxnSpPr>
            <a:cxnSpLocks/>
          </p:cNvCxnSpPr>
          <p:nvPr/>
        </p:nvCxnSpPr>
        <p:spPr>
          <a:xfrm>
            <a:off x="7474224" y="5500305"/>
            <a:ext cx="1126437" cy="2968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0B31410-8FA0-47D6-AEF7-74072E94A579}"/>
              </a:ext>
            </a:extLst>
          </p:cNvPr>
          <p:cNvCxnSpPr>
            <a:cxnSpLocks/>
          </p:cNvCxnSpPr>
          <p:nvPr/>
        </p:nvCxnSpPr>
        <p:spPr>
          <a:xfrm flipH="1">
            <a:off x="3041374" y="2517913"/>
            <a:ext cx="192156" cy="3400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7DC0EC4-073C-433A-B32E-72221C475454}"/>
              </a:ext>
            </a:extLst>
          </p:cNvPr>
          <p:cNvCxnSpPr>
            <a:cxnSpLocks/>
          </p:cNvCxnSpPr>
          <p:nvPr/>
        </p:nvCxnSpPr>
        <p:spPr>
          <a:xfrm flipH="1" flipV="1">
            <a:off x="3339548" y="1440165"/>
            <a:ext cx="483704" cy="901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7067EA6-D910-4E6A-8665-D968452342B7}"/>
              </a:ext>
            </a:extLst>
          </p:cNvPr>
          <p:cNvSpPr txBox="1"/>
          <p:nvPr/>
        </p:nvSpPr>
        <p:spPr>
          <a:xfrm>
            <a:off x="4843669" y="279916"/>
            <a:ext cx="3419061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The pictures are starting to get darker at this part of the story, which suggests that something bad is about to happen.</a:t>
            </a:r>
            <a:endParaRPr lang="en-US" dirty="0">
              <a:latin typeface="Comic Sans MS" panose="030F0702030302020204" pitchFamily="66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480560F-CE1E-42C3-A9E5-72E2E6557CB5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1757244"/>
            <a:ext cx="59635" cy="5823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063CA2E-1531-445D-9FF9-06AC282FA9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7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340"/>
    </mc:Choice>
    <mc:Fallback>
      <p:transition spd="slow" advTm="195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369</Words>
  <Application>Microsoft Office PowerPoint</Application>
  <PresentationFormat>Widescreen</PresentationFormat>
  <Paragraphs>32</Paragraphs>
  <Slides>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Courier New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4</cp:revision>
  <dcterms:created xsi:type="dcterms:W3CDTF">2021-01-07T11:07:39Z</dcterms:created>
  <dcterms:modified xsi:type="dcterms:W3CDTF">2021-01-09T11:36:25Z</dcterms:modified>
</cp:coreProperties>
</file>