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84" r:id="rId4"/>
    <p:sldId id="285" r:id="rId5"/>
    <p:sldId id="286" r:id="rId6"/>
    <p:sldId id="282" r:id="rId7"/>
    <p:sldId id="269" r:id="rId8"/>
    <p:sldId id="274" r:id="rId9"/>
    <p:sldId id="278" r:id="rId10"/>
    <p:sldId id="270" r:id="rId11"/>
    <p:sldId id="281" r:id="rId12"/>
    <p:sldId id="287" r:id="rId13"/>
    <p:sldId id="277" r:id="rId14"/>
    <p:sldId id="26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f6c47h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week-11-number-multiplication-division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JY1_fzzM6Y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lay.ttrockstars.com/auth/school/student/78867" TargetMode="Externa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75tsy2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bitesize/topics/zp22pv4/articles/z2md82p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328976"/>
              </p:ext>
            </p:extLst>
          </p:nvPr>
        </p:nvGraphicFramePr>
        <p:xfrm>
          <a:off x="486888" y="475349"/>
          <a:ext cx="10230675" cy="5816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5386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52747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8855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83687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420396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1270280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Autumn Block</a:t>
                      </a:r>
                    </a:p>
                    <a:p>
                      <a:r>
                        <a:rPr lang="en-GB" dirty="0"/>
                        <a:t>Multiplication and Division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Multiply by 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White Rose Teaching Video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Related worksheets in today’s folder</a:t>
                      </a:r>
                      <a:endParaRPr lang="en-US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61300">
                <a:tc gridSpan="4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  <a:r>
                        <a:rPr lang="en-US" dirty="0" err="1"/>
                        <a:t>Numberocks</a:t>
                      </a:r>
                      <a:r>
                        <a:rPr lang="en-US" dirty="0"/>
                        <a:t>  and TTR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8644491"/>
                  </a:ext>
                </a:extLst>
              </a:tr>
              <a:tr h="683996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Grammar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  </a:t>
                      </a:r>
                      <a:r>
                        <a:rPr lang="en-US" b="1" dirty="0"/>
                        <a:t>adjectives</a:t>
                      </a:r>
                    </a:p>
                    <a:p>
                      <a:r>
                        <a:rPr lang="en-US" dirty="0"/>
                        <a:t>Video link and </a:t>
                      </a:r>
                    </a:p>
                    <a:p>
                      <a:r>
                        <a:rPr lang="en-US" dirty="0"/>
                        <a:t>‘The Twits’ extract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Underline adjectives in ‘The Twits’ text and record them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Written task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</a:t>
                      </a:r>
                      <a:r>
                        <a:rPr lang="en-US" sz="1600" dirty="0"/>
                        <a:t>Record phrases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and words to describe </a:t>
                      </a:r>
                      <a:r>
                        <a:rPr lang="en-US" sz="1600" dirty="0" err="1"/>
                        <a:t>Mr</a:t>
                      </a:r>
                      <a:r>
                        <a:rPr lang="en-US" sz="1600" dirty="0"/>
                        <a:t> and </a:t>
                      </a:r>
                      <a:r>
                        <a:rPr lang="en-US" sz="1600" dirty="0" err="1"/>
                        <a:t>Mrs</a:t>
                      </a:r>
                      <a:r>
                        <a:rPr lang="en-US" sz="1600" dirty="0"/>
                        <a:t> Twit.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‘The Twits’ text and a worksheet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    to record phrases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Climate Change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Our Environment and Climate Change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Watch the video clip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Match –picture to explanation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Experiment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Mr</a:t>
                      </a:r>
                      <a:r>
                        <a:rPr lang="en-US" sz="1800" dirty="0"/>
                        <a:t> Debenham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Live Worship</a:t>
                      </a:r>
                    </a:p>
                    <a:p>
                      <a:r>
                        <a:rPr lang="en-US" dirty="0"/>
                        <a:t>On TEAMS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were e mailed out or can be found on the school website.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 b="1" dirty="0"/>
              <a:t>Tuesday  12th   January 2021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60624-EC59-450A-8A01-CD498CE8B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                             Adjectives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07F837-B0FE-4CBE-B3AB-353EC612F6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19635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/>
              <a:t>                Follow the link to find out more about adjectives. You only need to watch the video and complete the examples they ask for on the video.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40A195-E88F-44E9-B4C1-8FCFE608DF03}"/>
              </a:ext>
            </a:extLst>
          </p:cNvPr>
          <p:cNvSpPr txBox="1"/>
          <p:nvPr/>
        </p:nvSpPr>
        <p:spPr>
          <a:xfrm>
            <a:off x="3278459" y="1382222"/>
            <a:ext cx="5051502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https://www.bbc.co.uk/bitesize/articles/zf6c47h</a:t>
            </a: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B26C46-3B49-497E-842F-4E5D899E32F9}"/>
              </a:ext>
            </a:extLst>
          </p:cNvPr>
          <p:cNvSpPr txBox="1"/>
          <p:nvPr/>
        </p:nvSpPr>
        <p:spPr>
          <a:xfrm>
            <a:off x="1885456" y="3466689"/>
            <a:ext cx="90298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Look at the text from ‘The Twits’.  You can either work from the screen or print the text sheets.</a:t>
            </a:r>
          </a:p>
          <a:p>
            <a:r>
              <a:rPr lang="en-GB" dirty="0"/>
              <a:t>                       </a:t>
            </a:r>
            <a:r>
              <a:rPr lang="en-GB" b="1" dirty="0"/>
              <a:t>Underline and write down any adjectives you can spot.    </a:t>
            </a:r>
          </a:p>
        </p:txBody>
      </p:sp>
    </p:spTree>
    <p:extLst>
      <p:ext uri="{BB962C8B-B14F-4D97-AF65-F5344CB8AC3E}">
        <p14:creationId xmlns:p14="http://schemas.microsoft.com/office/powerpoint/2010/main" val="1537607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8B5222-4199-421C-A316-814590A0D3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137" y="476250"/>
            <a:ext cx="10127283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2219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C4003B0-3DD2-4972-B72E-09AFF2EEA6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269" y="237506"/>
            <a:ext cx="10782794" cy="6353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626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1AB36F7-9FF5-44BA-AF65-B67EF6840B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771" y="225631"/>
            <a:ext cx="10972800" cy="632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0644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Twits - By Roald Dahl">
            <a:extLst>
              <a:ext uri="{FF2B5EF4-FFF2-40B4-BE49-F238E27FC236}">
                <a16:creationId xmlns:a16="http://schemas.microsoft.com/office/drawing/2014/main" id="{34788B8B-2AA1-4697-BC06-8320B23750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2936283" cy="2665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Jangal Publication">
            <a:extLst>
              <a:ext uri="{FF2B5EF4-FFF2-40B4-BE49-F238E27FC236}">
                <a16:creationId xmlns:a16="http://schemas.microsoft.com/office/drawing/2014/main" id="{31AC0E58-A53D-41E1-8199-AC7B52E0A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3863" y="167368"/>
            <a:ext cx="2021716" cy="2590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1C7A14-5B81-498B-AE85-1DB4E3AFD84D}"/>
              </a:ext>
            </a:extLst>
          </p:cNvPr>
          <p:cNvSpPr txBox="1"/>
          <p:nvPr/>
        </p:nvSpPr>
        <p:spPr>
          <a:xfrm>
            <a:off x="3679903" y="64327"/>
            <a:ext cx="55087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Record  phrases to describe Mr and Mrs Twit.</a:t>
            </a:r>
          </a:p>
          <a:p>
            <a:r>
              <a:rPr lang="en-GB" dirty="0"/>
              <a:t>Remember a phrase is a group of words , not a sentence so do not need capital letters or full stops.</a:t>
            </a:r>
          </a:p>
          <a:p>
            <a:r>
              <a:rPr lang="en-GB" dirty="0"/>
              <a:t>You can use bullet  points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27C51-A2AF-4E79-A073-A043A96800E0}"/>
              </a:ext>
            </a:extLst>
          </p:cNvPr>
          <p:cNvSpPr txBox="1"/>
          <p:nvPr/>
        </p:nvSpPr>
        <p:spPr>
          <a:xfrm>
            <a:off x="4456771" y="1557363"/>
            <a:ext cx="3523785" cy="120032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You can </a:t>
            </a:r>
            <a:r>
              <a:rPr lang="en-GB" b="1" u="sng" dirty="0"/>
              <a:t>use the text </a:t>
            </a:r>
            <a:r>
              <a:rPr lang="en-GB" dirty="0"/>
              <a:t>on the slides to help you but I would like you to think of some of </a:t>
            </a:r>
            <a:r>
              <a:rPr lang="en-GB" b="1" u="sng" dirty="0"/>
              <a:t>your own </a:t>
            </a:r>
            <a:r>
              <a:rPr lang="en-GB" dirty="0"/>
              <a:t>descriptions too.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787C03-502F-4C47-A539-6F8A920DCFCD}"/>
              </a:ext>
            </a:extLst>
          </p:cNvPr>
          <p:cNvSpPr txBox="1"/>
          <p:nvPr/>
        </p:nvSpPr>
        <p:spPr>
          <a:xfrm>
            <a:off x="223024" y="2865863"/>
            <a:ext cx="4995747" cy="3139321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8C2914-9488-4C26-B768-CE4201991038}"/>
              </a:ext>
            </a:extLst>
          </p:cNvPr>
          <p:cNvSpPr txBox="1"/>
          <p:nvPr/>
        </p:nvSpPr>
        <p:spPr>
          <a:xfrm>
            <a:off x="6891453" y="2865862"/>
            <a:ext cx="4995747" cy="3139321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3E6B8C-F92F-40B8-A0BD-2D80B45C8C63}"/>
              </a:ext>
            </a:extLst>
          </p:cNvPr>
          <p:cNvSpPr txBox="1"/>
          <p:nvPr/>
        </p:nvSpPr>
        <p:spPr>
          <a:xfrm>
            <a:off x="1654097" y="365410"/>
            <a:ext cx="114857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Bradley Hand ITC" panose="03070402050302030203" pitchFamily="66" charset="0"/>
              </a:rPr>
              <a:t>Mr Twit</a:t>
            </a:r>
          </a:p>
        </p:txBody>
      </p:sp>
    </p:spTree>
    <p:extLst>
      <p:ext uri="{BB962C8B-B14F-4D97-AF65-F5344CB8AC3E}">
        <p14:creationId xmlns:p14="http://schemas.microsoft.com/office/powerpoint/2010/main" val="3954335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Multiply by 4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0B876E-2704-442B-A09A-FCDA7C04B30D}"/>
              </a:ext>
            </a:extLst>
          </p:cNvPr>
          <p:cNvSpPr txBox="1"/>
          <p:nvPr/>
        </p:nvSpPr>
        <p:spPr>
          <a:xfrm>
            <a:off x="4829843" y="3442755"/>
            <a:ext cx="6769100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https://whiterosemaths.com/homelearning/year-3/week-11-number-multiplication-division/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3996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213"/>
          <a:stretch/>
        </p:blipFill>
        <p:spPr>
          <a:xfrm>
            <a:off x="1088606" y="3733808"/>
            <a:ext cx="4801183" cy="2700679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1088606" y="6461573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https://www.youtube.com/watch?v=UJY1_fzzM6Y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938" y="6010974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4x table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5"/>
              </a:rPr>
              <a:t>https://play.ttrockstars.com/auth/school/student/78867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8966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2091" y="692504"/>
            <a:ext cx="4440642" cy="779457"/>
          </a:xfrm>
        </p:spPr>
        <p:txBody>
          <a:bodyPr anchor="t">
            <a:noAutofit/>
          </a:bodyPr>
          <a:lstStyle/>
          <a:p>
            <a:pPr algn="ctr"/>
            <a:r>
              <a:rPr lang="en-GB" dirty="0"/>
              <a:t>Our Environment and Climate Change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4D4BF8-970D-4853-982D-60D382DC664F}"/>
              </a:ext>
            </a:extLst>
          </p:cNvPr>
          <p:cNvSpPr txBox="1"/>
          <p:nvPr/>
        </p:nvSpPr>
        <p:spPr>
          <a:xfrm>
            <a:off x="6237802" y="2469995"/>
            <a:ext cx="5609219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Watch the following video clip before going through the PPT in the folder.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EA5738-FEC5-43C7-A339-F24D4DCDDD04}"/>
              </a:ext>
            </a:extLst>
          </p:cNvPr>
          <p:cNvSpPr txBox="1"/>
          <p:nvPr/>
        </p:nvSpPr>
        <p:spPr>
          <a:xfrm>
            <a:off x="5386039" y="4047893"/>
            <a:ext cx="5731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https://www.bbc.co.uk/programmes/p075tsy2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EC7F63-4633-4AA9-8A8A-F2083BF90BB6}"/>
              </a:ext>
            </a:extLst>
          </p:cNvPr>
          <p:cNvSpPr txBox="1"/>
          <p:nvPr/>
        </p:nvSpPr>
        <p:spPr>
          <a:xfrm>
            <a:off x="5051117" y="4850780"/>
            <a:ext cx="6668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https://www.bbc.co.uk/bitesize/topics/zp22pv4/articles/z2md82p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4892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55CB4EB-E31F-49DF-92EA-FE584D4E8AAA}"/>
              </a:ext>
            </a:extLst>
          </p:cNvPr>
          <p:cNvSpPr txBox="1"/>
          <p:nvPr/>
        </p:nvSpPr>
        <p:spPr>
          <a:xfrm>
            <a:off x="3512635" y="278781"/>
            <a:ext cx="4059044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Our Environment and Climate Change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A08560-A61D-4E3B-9D41-1A6A7FC69C02}"/>
              </a:ext>
            </a:extLst>
          </p:cNvPr>
          <p:cNvSpPr txBox="1"/>
          <p:nvPr/>
        </p:nvSpPr>
        <p:spPr>
          <a:xfrm>
            <a:off x="568712" y="1271239"/>
            <a:ext cx="1056020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the folder you will find a PPT explaining what is happening to our environment.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Use the sheet to match the labelled picture with the explanation.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There is an experiment you may want to try and a sheet to record on.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8EECC6-E96C-4E1B-8DA3-9047BA1E6A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0427" y="371416"/>
            <a:ext cx="2375676" cy="17094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82F679-38F9-4434-8B74-5F24BB731C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3346" y="4753318"/>
            <a:ext cx="2475571" cy="16307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2CD05E5-9BF3-4CFB-863A-BFBBF96005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5297" y="2392389"/>
            <a:ext cx="2630806" cy="1847072"/>
          </a:xfrm>
          <a:prstGeom prst="rect">
            <a:avLst/>
          </a:prstGeom>
        </p:spPr>
      </p:pic>
      <p:sp>
        <p:nvSpPr>
          <p:cNvPr id="12" name="Arrow: Right 11">
            <a:extLst>
              <a:ext uri="{FF2B5EF4-FFF2-40B4-BE49-F238E27FC236}">
                <a16:creationId xmlns:a16="http://schemas.microsoft.com/office/drawing/2014/main" id="{E461453D-9B5F-4839-B9E9-4173D6E9B99F}"/>
              </a:ext>
            </a:extLst>
          </p:cNvPr>
          <p:cNvSpPr/>
          <p:nvPr/>
        </p:nvSpPr>
        <p:spPr>
          <a:xfrm>
            <a:off x="7652292" y="1557486"/>
            <a:ext cx="1193180" cy="2743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A17BE0BF-C596-44CD-9B8D-A08A48E96091}"/>
              </a:ext>
            </a:extLst>
          </p:cNvPr>
          <p:cNvSpPr/>
          <p:nvPr/>
        </p:nvSpPr>
        <p:spPr>
          <a:xfrm>
            <a:off x="7284487" y="3534732"/>
            <a:ext cx="1193180" cy="2743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B435C672-A997-407C-BD52-2D6FD76BB3D5}"/>
              </a:ext>
            </a:extLst>
          </p:cNvPr>
          <p:cNvSpPr/>
          <p:nvPr/>
        </p:nvSpPr>
        <p:spPr>
          <a:xfrm>
            <a:off x="7352371" y="5431553"/>
            <a:ext cx="1193180" cy="2743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6404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Live on TEAMS with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</a:t>
            </a:r>
            <a:r>
              <a:rPr lang="en-US" sz="5200" b="1" dirty="0" err="1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Mr</a:t>
            </a: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Debenham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584</Words>
  <Application>Microsoft Office PowerPoint</Application>
  <PresentationFormat>Widescreen</PresentationFormat>
  <Paragraphs>102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Abadi</vt:lpstr>
      <vt:lpstr>Arial</vt:lpstr>
      <vt:lpstr>Bradley Hand ITC</vt:lpstr>
      <vt:lpstr>Calibri</vt:lpstr>
      <vt:lpstr>Calibri Light</vt:lpstr>
      <vt:lpstr>Office Theme</vt:lpstr>
      <vt:lpstr>PowerPoint Presentation</vt:lpstr>
      <vt:lpstr>                             Adjectives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34</cp:revision>
  <dcterms:created xsi:type="dcterms:W3CDTF">2021-01-09T16:45:44Z</dcterms:created>
  <dcterms:modified xsi:type="dcterms:W3CDTF">2021-01-18T12:20:52Z</dcterms:modified>
</cp:coreProperties>
</file>