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6" r:id="rId2"/>
    <p:sldId id="283" r:id="rId3"/>
    <p:sldId id="275" r:id="rId4"/>
    <p:sldId id="277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86" d="100"/>
          <a:sy n="86" d="100"/>
        </p:scale>
        <p:origin x="654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C902F6-6829-4AA3-8C2C-AC1B057AB94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7DF5C0C-157D-4BDD-A2FC-8C1CC2461A0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25CEF6F-81AD-426B-B032-2741FB4816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1/17/2021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66CEFFB-8B7B-4B57-951D-4C6F84F34B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DBF372-D267-4EE1-9DBE-F95D6F57EF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68366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461151-6F7D-4691-8C74-633686319B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EB27CA8-2F7D-4AB4-B5A6-A9EEFE94562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8BDFFB3-CA03-4C99-BFEB-3836182911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1/17/2021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2A9FA97-F47F-4EA6-A172-1E61EDCA71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3E788D-1036-48EF-9BCD-40C3D96FBB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37481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63EB27-FE93-42CC-A692-3568C1B716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3499ED2-D2FB-460D-9AF7-355C1DE57A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A5F9448-1684-4A13-BA8F-1E86B7686C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1/17/2021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8D45C6-07DA-42CB-819D-A5E3441EA0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532E9BE-BB41-4E8B-9292-CD19A9B475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13290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52EE40-B956-461A-97BB-2315AA8353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7A0DBE7-3A98-4D7D-85CD-D01D71C69B6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DC8DDBA-EE67-4CCA-BBD1-6F4050EF9E8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D05B4AE-59D4-4835-A19D-F0A680F0DD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1/17/2021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DE2AE83-8C9E-4666-B663-793D6CD785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311B7A7-A2B8-40D7-A346-EE057F118C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31444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AEC0E0-337B-4572-992F-398960E029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C585970-23A0-48B6-AE85-C747D0FE0C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1DDFA80-05A3-4FFA-8FA7-CF3596829E4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E61BCC1-1520-4A62-932D-C8EDD849CC5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86F801D-C0E7-4E98-A916-2FC3A98DC8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D311C04-EA76-4C5A-9A7B-B6AA41F6F5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1/17/2021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E21A70C-FCA7-4B05-B8EE-38BDBC535B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4CA576F-5650-4F5A-A898-2CFB0AF61B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98387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BE11C-DE1F-4E49-A356-AEA09768A8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F6F41A2-09BA-4889-B206-BA2B8D707E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1/17/2021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C0AAAAB-F10B-4B8A-8510-0B6FFCB3EF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BE65C51-5A96-4BEB-A47B-643E90448F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27396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22E3B44-FF88-4B16-A614-60BBBD24FD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1/17/2021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A3EF39C-9C41-43F0-A610-E2F60893F5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5B86E13-BC90-4576-B469-F6885C0E43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81183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F34B08-1018-406C-B656-C818733C70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1046AB-4C9F-4067-BA01-8FC6186AC30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16D7972-0CC7-48B6-8B9B-B2C0D2F758A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10EBC0-FA98-49FF-AD40-E23DF7DFF5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1/17/2021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137F005-F73A-4F83-B9DA-D461C8F9C0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82F1200-6C7A-4CA3-B5E0-55D14F330D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96213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69EE91-4A02-4054-9B1E-6CC2970510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5A50123-9485-4890-BBAF-D643D3506B8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988734A-8A40-4D78-B09A-3760DE5AE9D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39FDCA6-54B4-4AF1-BAE3-ABEE184A4A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1/17/2021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7175FF8-9D57-4EC0-A071-0A09202AEE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F69366D-E511-4ECD-87A8-605F7B6C10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13293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43124B-7B98-4920-90F3-2FBF19F6CE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BCA1C67-0EE9-4284-BF23-0E529848170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8D33A4B-562A-4CE6-9C0F-DDB99E9779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1/17/2021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DB1095A-7CB9-4508-96AE-1B8D5FB9C0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03ED45B-9FE3-4BC3-A8CD-C529352A26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92577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EA24926-32B2-42D4-BD57-5DC2B7BBB11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1EC7493-ABC6-468B-BED0-262422B9C6B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082464-DC1B-4CE2-A816-D2F627B3AA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1/17/2021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0F795A-5112-481A-9499-B243D3D18C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CC7EF0E-8782-4ED6-B36F-70C5CB209D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64555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ED2F6EB-5423-4019-9337-608AC76C82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5C7751E-B6E2-4D0C-92B6-CEEE13F1596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1EC5F7-3329-45FA-B773-99A510199A7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B32FE6-FADB-4A66-99BD-5D28C48CA045}" type="datetimeFigureOut">
              <a:rPr lang="en-US" smtClean="0"/>
              <a:t>1/17/2021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D1C83F-97E6-4BDD-8831-557996ED3B4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730FC78-7475-487F-8314-780096C3C95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78553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bc.co.uk/bitesize/clips/zrn34wx" TargetMode="External"/><Relationship Id="rId2" Type="http://schemas.openxmlformats.org/officeDocument/2006/relationships/hyperlink" Target="https://www.bbc.co.uk/teach/class-clips-video/religious-education-ks2-my-life-my-religion-the-quran/z4p8mfr" TargetMode="Externa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.png"/><Relationship Id="rId4" Type="http://schemas.openxmlformats.org/officeDocument/2006/relationships/hyperlink" Target="https://www.bbc.co.uk/bitesize/clips/z6d2hyc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1E4890ED-43CD-480D-9F05-6E5AD928C422}"/>
              </a:ext>
            </a:extLst>
          </p:cNvPr>
          <p:cNvSpPr txBox="1"/>
          <p:nvPr/>
        </p:nvSpPr>
        <p:spPr>
          <a:xfrm>
            <a:off x="838502" y="5055851"/>
            <a:ext cx="110236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hlinkClick r:id="rId2"/>
              </a:rPr>
              <a:t>https://www.bbc.co.uk/teach/class-clips-video/religious-education-ks2-my-life-my-religion-the-quran/z4p8mfr</a:t>
            </a:r>
            <a:endParaRPr lang="en-GB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1B908AE-B62D-4E62-9EFB-D045ADCB4526}"/>
              </a:ext>
            </a:extLst>
          </p:cNvPr>
          <p:cNvSpPr txBox="1"/>
          <p:nvPr/>
        </p:nvSpPr>
        <p:spPr>
          <a:xfrm>
            <a:off x="4300654" y="747132"/>
            <a:ext cx="24458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/>
              <a:t>The </a:t>
            </a:r>
            <a:r>
              <a:rPr lang="en-GB" sz="2400" b="1" dirty="0" err="1"/>
              <a:t>Qur</a:t>
            </a:r>
            <a:r>
              <a:rPr lang="en-GB" sz="2400" b="1" dirty="0"/>
              <a:t>’ an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F4EAD71-6B24-4D3A-9871-4A743CA59236}"/>
              </a:ext>
            </a:extLst>
          </p:cNvPr>
          <p:cNvSpPr txBox="1"/>
          <p:nvPr/>
        </p:nvSpPr>
        <p:spPr>
          <a:xfrm>
            <a:off x="925552" y="4128958"/>
            <a:ext cx="96681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hlinkClick r:id="rId3"/>
              </a:rPr>
              <a:t>https://www.bbc.co.uk/bitesize/clips/zrn34wx</a:t>
            </a:r>
            <a:endParaRPr lang="en-GB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81081DD-4693-4917-9DCC-B99F9BCB9C30}"/>
              </a:ext>
            </a:extLst>
          </p:cNvPr>
          <p:cNvSpPr txBox="1"/>
          <p:nvPr/>
        </p:nvSpPr>
        <p:spPr>
          <a:xfrm>
            <a:off x="925552" y="3386731"/>
            <a:ext cx="49065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hlinkClick r:id="rId4"/>
              </a:rPr>
              <a:t>https://www.bbc.co.uk/bitesize/clips/z6d2hyc</a:t>
            </a:r>
            <a:endParaRPr lang="en-GB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4462812B-6D94-4953-868A-B44ED8F99E7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38502" y="602808"/>
            <a:ext cx="1971605" cy="1580935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604CA634-2E8F-46F0-B34C-87F8C081943E}"/>
              </a:ext>
            </a:extLst>
          </p:cNvPr>
          <p:cNvSpPr txBox="1"/>
          <p:nvPr/>
        </p:nvSpPr>
        <p:spPr>
          <a:xfrm>
            <a:off x="3352800" y="1551013"/>
            <a:ext cx="7475034" cy="369332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dirty="0"/>
              <a:t>Follow the links and learn about the Qur’an before doing the worksheet.</a:t>
            </a:r>
          </a:p>
        </p:txBody>
      </p:sp>
    </p:spTree>
    <p:extLst>
      <p:ext uri="{BB962C8B-B14F-4D97-AF65-F5344CB8AC3E}">
        <p14:creationId xmlns:p14="http://schemas.microsoft.com/office/powerpoint/2010/main" val="199158784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1B908AE-B62D-4E62-9EFB-D045ADCB4526}"/>
              </a:ext>
            </a:extLst>
          </p:cNvPr>
          <p:cNvSpPr txBox="1"/>
          <p:nvPr/>
        </p:nvSpPr>
        <p:spPr>
          <a:xfrm>
            <a:off x="4300654" y="747132"/>
            <a:ext cx="24458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/>
              <a:t>The Qur’ an</a:t>
            </a:r>
            <a:endParaRPr lang="en-GB" sz="2400" b="1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4462812B-6D94-4953-868A-B44ED8F99E7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9634" y="586001"/>
            <a:ext cx="1553394" cy="1245592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9B9F9393-F402-4157-8758-0A34904D3004}"/>
              </a:ext>
            </a:extLst>
          </p:cNvPr>
          <p:cNvSpPr txBox="1"/>
          <p:nvPr/>
        </p:nvSpPr>
        <p:spPr>
          <a:xfrm>
            <a:off x="2609100" y="1208797"/>
            <a:ext cx="988897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/>
              <a:t>Watch the three video clips and think about why the Qur’an is important to Muslims. 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/>
              <a:t>Once you have finished watching and listening , complete the sentences by filling in the </a:t>
            </a:r>
          </a:p>
          <a:p>
            <a:r>
              <a:rPr lang="en-GB"/>
              <a:t> correct word from the vocabulary box.  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/>
              <a:t> Using the Arabic alphabet , write your name in Arabic .</a:t>
            </a:r>
            <a:endParaRPr lang="en-GB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E59A1A9F-06D5-4835-8E0B-79473531FD4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91195" y="2601444"/>
            <a:ext cx="8609610" cy="3694862"/>
          </a:xfrm>
          <a:prstGeom prst="rect">
            <a:avLst/>
          </a:prstGeom>
          <a:solidFill>
            <a:schemeClr val="bg1"/>
          </a:solidFill>
          <a:ln cmpd="sng">
            <a:solidFill>
              <a:schemeClr val="accent1">
                <a:alpha val="5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191807929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6" name="Picture 2" descr="Armenian alphabet - Wikipedia">
            <a:extLst>
              <a:ext uri="{FF2B5EF4-FFF2-40B4-BE49-F238E27FC236}">
                <a16:creationId xmlns:a16="http://schemas.microsoft.com/office/drawing/2014/main" id="{0A64A974-9475-4FB5-A5B1-104EEFE9F5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5233" y="339441"/>
            <a:ext cx="10899755" cy="61791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3792128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6F828D28-8E09-41CC-8229-3070B5467A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231DE0B-C58B-4B44-939C-2B61D289851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5730"/>
          <a:stretch/>
        </p:blipFill>
        <p:spPr>
          <a:xfrm>
            <a:off x="20" y="-22"/>
            <a:ext cx="12191977" cy="6858022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D5B012D8-7F27-4758-9AC6-C889B154BD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-1103377" y="1100316"/>
            <a:ext cx="6858003" cy="4657347"/>
          </a:xfrm>
          <a:prstGeom prst="rect">
            <a:avLst/>
          </a:prstGeom>
          <a:gradFill flip="none" rotWithShape="1">
            <a:gsLst>
              <a:gs pos="48000">
                <a:srgbClr val="000000">
                  <a:alpha val="24000"/>
                </a:srgbClr>
              </a:gs>
              <a:gs pos="85000">
                <a:srgbClr val="000000">
                  <a:alpha val="45000"/>
                </a:srgbClr>
              </a:gs>
              <a:gs pos="0">
                <a:srgbClr val="000000">
                  <a:alpha val="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45E3FF3-96F8-4354-9B73-81EF19A2E30A}"/>
              </a:ext>
            </a:extLst>
          </p:cNvPr>
          <p:cNvSpPr txBox="1"/>
          <p:nvPr/>
        </p:nvSpPr>
        <p:spPr>
          <a:xfrm>
            <a:off x="1260088" y="643468"/>
            <a:ext cx="5591974" cy="1709440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70000" lnSpcReduction="20000"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5200" b="1" dirty="0">
                <a:solidFill>
                  <a:schemeClr val="tx2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 Follow the link for Today’s Worship</a:t>
            </a:r>
          </a:p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5200" b="1" dirty="0">
                <a:solidFill>
                  <a:schemeClr val="tx2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In the Whole School Folder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4063B759-00FC-46D1-9898-8E8625268FA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540187" y="2206184"/>
            <a:ext cx="6858003" cy="2445624"/>
          </a:xfrm>
          <a:prstGeom prst="rect">
            <a:avLst/>
          </a:prstGeom>
          <a:gradFill flip="none" rotWithShape="1">
            <a:gsLst>
              <a:gs pos="48000">
                <a:srgbClr val="000000">
                  <a:alpha val="24000"/>
                </a:srgbClr>
              </a:gs>
              <a:gs pos="85000">
                <a:srgbClr val="000000">
                  <a:alpha val="45000"/>
                </a:srgbClr>
              </a:gs>
              <a:gs pos="0">
                <a:srgbClr val="000000">
                  <a:alpha val="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428158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236</TotalTime>
  <Words>131</Words>
  <Application>Microsoft Office PowerPoint</Application>
  <PresentationFormat>Widescreen</PresentationFormat>
  <Paragraphs>12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9" baseType="lpstr">
      <vt:lpstr>Arial</vt:lpstr>
      <vt:lpstr>Calibri</vt:lpstr>
      <vt:lpstr>Calibri Light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Caroline Smith</dc:creator>
  <cp:lastModifiedBy>Caroline Smith</cp:lastModifiedBy>
  <cp:revision>10</cp:revision>
  <dcterms:created xsi:type="dcterms:W3CDTF">2021-01-15T13:28:14Z</dcterms:created>
  <dcterms:modified xsi:type="dcterms:W3CDTF">2021-01-17T17:14:10Z</dcterms:modified>
</cp:coreProperties>
</file>