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472B5F11-9D4F-464F-BCD9-0896B0A5B5F6}"/>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B22809B-7298-437B-9240-CE55A5F53D63}"/>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396BC6B-5B50-412C-87C9-A87D190AF9BA}"/>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73DA0B86-9DD2-491B-B658-380383F7D35F}"/>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a16="http://schemas.microsoft.com/office/drawing/2014/main" xmlns=""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2CFB462-07B4-4D99-AEDA-0681FBDCA580}"/>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8" name="Footer Placeholder 7">
            <a:extLst>
              <a:ext uri="{FF2B5EF4-FFF2-40B4-BE49-F238E27FC236}">
                <a16:creationId xmlns:a16="http://schemas.microsoft.com/office/drawing/2014/main" xmlns=""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6C47C39D-2BDB-4FC1-9C7D-39445DEEEC19}"/>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4" name="Footer Placeholder 3">
            <a:extLst>
              <a:ext uri="{FF2B5EF4-FFF2-40B4-BE49-F238E27FC236}">
                <a16:creationId xmlns:a16="http://schemas.microsoft.com/office/drawing/2014/main" xmlns=""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4D3D98D-8A59-4AF3-9F97-518F7BA8A82E}"/>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3" name="Footer Placeholder 2">
            <a:extLst>
              <a:ext uri="{FF2B5EF4-FFF2-40B4-BE49-F238E27FC236}">
                <a16:creationId xmlns:a16="http://schemas.microsoft.com/office/drawing/2014/main" xmlns=""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EC312051-1C6F-44BE-9B51-5C3EDE3496E6}"/>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a16="http://schemas.microsoft.com/office/drawing/2014/main" xmlns=""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E61F4F7-8CC0-4584-B09A-55353A3189B4}"/>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a16="http://schemas.microsoft.com/office/drawing/2014/main" xmlns=""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6E3D786-9A70-470D-9A87-681FFF0917D1}"/>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E2E9A03-80F5-4590-87B3-80151A108A8A}"/>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ar</a:t>
            </a:r>
            <a:r>
              <a:rPr lang="en-US" sz="5000" dirty="0" smtClean="0">
                <a:solidFill>
                  <a:srgbClr val="FF0000"/>
                </a:solidFill>
              </a:rPr>
              <a:t> </a:t>
            </a:r>
            <a:r>
              <a:rPr lang="en-US" sz="5000" dirty="0" smtClean="0"/>
              <a:t>sound</a:t>
            </a:r>
            <a:endParaRPr lang="en-US" sz="5000" dirty="0"/>
          </a:p>
          <a:p>
            <a:pPr algn="ctr"/>
            <a:endParaRPr lang="en-GB" sz="5000" dirty="0"/>
          </a:p>
          <a:p>
            <a:pPr algn="ctr"/>
            <a:r>
              <a:rPr lang="en-US" sz="5000" dirty="0" err="1" smtClean="0">
                <a:solidFill>
                  <a:srgbClr val="FF0000"/>
                </a:solidFill>
              </a:rPr>
              <a:t>ar</a:t>
            </a:r>
            <a:r>
              <a:rPr lang="en-US" sz="5000" dirty="0" smtClean="0"/>
              <a:t> </a:t>
            </a:r>
            <a:r>
              <a:rPr lang="en-US" sz="5000" dirty="0" smtClean="0"/>
              <a:t>– </a:t>
            </a:r>
            <a:r>
              <a:rPr lang="en-US" sz="5000" dirty="0" smtClean="0"/>
              <a:t>start the car</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err="1" smtClean="0"/>
              <a:t>paart</a:t>
            </a:r>
            <a:r>
              <a:rPr lang="en-GB" sz="4000" dirty="0"/>
              <a:t>				2. </a:t>
            </a:r>
            <a:r>
              <a:rPr lang="en-GB" sz="4000" dirty="0" smtClean="0"/>
              <a:t>pat</a:t>
            </a:r>
            <a:r>
              <a:rPr lang="en-GB" sz="4000" dirty="0"/>
              <a:t>			3. </a:t>
            </a:r>
            <a:r>
              <a:rPr lang="en-GB" sz="4000" dirty="0" smtClean="0"/>
              <a:t>part</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4" name="Rectangle 3"/>
          <p:cNvSpPr/>
          <p:nvPr/>
        </p:nvSpPr>
        <p:spPr>
          <a:xfrm>
            <a:off x="408489" y="2726894"/>
            <a:ext cx="11615351" cy="707886"/>
          </a:xfrm>
          <a:prstGeom prst="rect">
            <a:avLst/>
          </a:prstGeom>
        </p:spPr>
        <p:txBody>
          <a:bodyPr wrap="square">
            <a:spAutoFit/>
          </a:bodyPr>
          <a:lstStyle/>
          <a:p>
            <a:r>
              <a:rPr lang="en-GB" sz="4000" dirty="0"/>
              <a:t>1. </a:t>
            </a:r>
            <a:r>
              <a:rPr lang="en-GB" sz="4000" dirty="0" err="1" smtClean="0"/>
              <a:t>paart</a:t>
            </a:r>
            <a:r>
              <a:rPr lang="en-GB" sz="4000" dirty="0" smtClean="0"/>
              <a:t> </a:t>
            </a:r>
            <a:r>
              <a:rPr lang="en-GB" sz="4000" dirty="0" smtClean="0">
                <a:sym typeface="Wingdings" panose="05000000000000000000" pitchFamily="2" charset="2"/>
              </a:rPr>
              <a:t> </a:t>
            </a:r>
            <a:r>
              <a:rPr lang="en-GB" sz="4000" dirty="0"/>
              <a:t>			</a:t>
            </a:r>
            <a:r>
              <a:rPr lang="en-GB" sz="4000" dirty="0" smtClean="0"/>
              <a:t>2</a:t>
            </a:r>
            <a:r>
              <a:rPr lang="en-GB" sz="4000" dirty="0"/>
              <a:t>. </a:t>
            </a:r>
            <a:r>
              <a:rPr lang="en-GB" sz="4000" dirty="0" smtClean="0"/>
              <a:t>pat</a:t>
            </a:r>
            <a:r>
              <a:rPr lang="en-GB" sz="4000" dirty="0"/>
              <a:t>	</a:t>
            </a:r>
            <a:r>
              <a:rPr lang="en-GB" sz="4000" dirty="0">
                <a:sym typeface="Wingdings" panose="05000000000000000000" pitchFamily="2" charset="2"/>
              </a:rPr>
              <a:t>  </a:t>
            </a:r>
            <a:r>
              <a:rPr lang="en-GB" sz="4000" dirty="0"/>
              <a:t>		3. </a:t>
            </a:r>
            <a:r>
              <a:rPr lang="en-GB" sz="4000" dirty="0" smtClean="0"/>
              <a:t>part </a:t>
            </a:r>
            <a:r>
              <a:rPr lang="en-GB" sz="4000" dirty="0" smtClean="0">
                <a:sym typeface="Wingdings" panose="05000000000000000000" pitchFamily="2" charset="2"/>
              </a:rPr>
              <a:t></a:t>
            </a:r>
            <a:endParaRPr lang="en-US" sz="4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err="1" smtClean="0"/>
              <a:t>harde</a:t>
            </a:r>
            <a:r>
              <a:rPr lang="en-GB" sz="4400" dirty="0"/>
              <a:t>		</a:t>
            </a:r>
            <a:r>
              <a:rPr lang="en-GB" sz="4400" dirty="0" smtClean="0"/>
              <a:t> 2</a:t>
            </a:r>
            <a:r>
              <a:rPr lang="en-GB" sz="4400" dirty="0"/>
              <a:t>. </a:t>
            </a:r>
            <a:r>
              <a:rPr lang="en-GB" sz="4400" dirty="0" smtClean="0"/>
              <a:t>had</a:t>
            </a:r>
            <a:r>
              <a:rPr lang="en-GB" sz="4400" dirty="0"/>
              <a:t>		</a:t>
            </a:r>
            <a:r>
              <a:rPr lang="en-GB" sz="4400" dirty="0" smtClean="0"/>
              <a:t>	3</a:t>
            </a:r>
            <a:r>
              <a:rPr lang="en-GB" sz="4400" dirty="0"/>
              <a:t>. </a:t>
            </a:r>
            <a:r>
              <a:rPr lang="en-GB" sz="4400" dirty="0" smtClean="0"/>
              <a:t>hard</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Rectangle 4"/>
          <p:cNvSpPr/>
          <p:nvPr/>
        </p:nvSpPr>
        <p:spPr>
          <a:xfrm>
            <a:off x="590611" y="2618258"/>
            <a:ext cx="11055179" cy="769441"/>
          </a:xfrm>
          <a:prstGeom prst="rect">
            <a:avLst/>
          </a:prstGeom>
        </p:spPr>
        <p:txBody>
          <a:bodyPr wrap="square">
            <a:spAutoFit/>
          </a:bodyPr>
          <a:lstStyle/>
          <a:p>
            <a:r>
              <a:rPr lang="en-GB" sz="4400" dirty="0"/>
              <a:t>1. </a:t>
            </a:r>
            <a:r>
              <a:rPr lang="en-GB" sz="4400" dirty="0" err="1" smtClean="0"/>
              <a:t>harde</a:t>
            </a:r>
            <a:r>
              <a:rPr lang="en-GB" sz="4400" dirty="0" smtClean="0"/>
              <a:t> </a:t>
            </a:r>
            <a:r>
              <a:rPr lang="en-GB" sz="4400" dirty="0" smtClean="0">
                <a:sym typeface="Wingdings" panose="05000000000000000000" pitchFamily="2" charset="2"/>
              </a:rPr>
              <a:t> 	  </a:t>
            </a:r>
            <a:r>
              <a:rPr lang="en-GB" sz="4400" dirty="0"/>
              <a:t>	</a:t>
            </a:r>
            <a:r>
              <a:rPr lang="en-GB" sz="4400" dirty="0" smtClean="0"/>
              <a:t> 2</a:t>
            </a:r>
            <a:r>
              <a:rPr lang="en-GB" sz="4400" dirty="0"/>
              <a:t>. </a:t>
            </a:r>
            <a:r>
              <a:rPr lang="en-GB" sz="4400" dirty="0" smtClean="0"/>
              <a:t>had </a:t>
            </a:r>
            <a:r>
              <a:rPr lang="en-GB" sz="4400" dirty="0" smtClean="0">
                <a:sym typeface="Wingdings" panose="05000000000000000000" pitchFamily="2" charset="2"/>
              </a:rPr>
              <a:t> </a:t>
            </a:r>
            <a:r>
              <a:rPr lang="en-GB" sz="4400" dirty="0"/>
              <a:t>		</a:t>
            </a:r>
            <a:r>
              <a:rPr lang="en-GB" sz="4400" dirty="0" smtClean="0"/>
              <a:t>3</a:t>
            </a:r>
            <a:r>
              <a:rPr lang="en-GB" sz="4400" dirty="0"/>
              <a:t>. </a:t>
            </a:r>
            <a:r>
              <a:rPr lang="en-GB" sz="4400" dirty="0" smtClean="0"/>
              <a:t>hard </a:t>
            </a:r>
            <a:r>
              <a:rPr lang="en-GB" sz="4400" dirty="0" smtClean="0">
                <a:sym typeface="Wingdings" panose="05000000000000000000" pitchFamily="2" charset="2"/>
              </a:rPr>
              <a:t></a:t>
            </a:r>
            <a:endParaRPr lang="en-US" sz="44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10214919" cy="1046440"/>
          </a:xfrm>
          <a:prstGeom prst="rect">
            <a:avLst/>
          </a:prstGeom>
          <a:noFill/>
        </p:spPr>
        <p:txBody>
          <a:bodyPr wrap="square" rtlCol="0">
            <a:spAutoFit/>
          </a:bodyPr>
          <a:lstStyle/>
          <a:p>
            <a:r>
              <a:rPr lang="en-GB" sz="4400" dirty="0"/>
              <a:t>1. </a:t>
            </a:r>
            <a:r>
              <a:rPr lang="en-GB" sz="4400" dirty="0" err="1" smtClean="0"/>
              <a:t>sarp</a:t>
            </a:r>
            <a:r>
              <a:rPr lang="en-GB" sz="4400" dirty="0"/>
              <a:t>		 	2. </a:t>
            </a:r>
            <a:r>
              <a:rPr lang="en-GB" sz="4400" dirty="0" smtClean="0"/>
              <a:t>sharp</a:t>
            </a:r>
            <a:r>
              <a:rPr lang="en-GB" sz="4400" dirty="0"/>
              <a:t>			3. </a:t>
            </a:r>
            <a:r>
              <a:rPr lang="en-GB" sz="4400" dirty="0" err="1" smtClean="0"/>
              <a:t>sharpe</a:t>
            </a:r>
            <a:endParaRPr lang="en-US" sz="4400" dirty="0"/>
          </a:p>
          <a:p>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897924" y="2059395"/>
            <a:ext cx="10750379" cy="1046440"/>
          </a:xfrm>
          <a:prstGeom prst="rect">
            <a:avLst/>
          </a:prstGeom>
          <a:noFill/>
        </p:spPr>
        <p:txBody>
          <a:bodyPr wrap="square" rtlCol="0">
            <a:spAutoFit/>
          </a:bodyPr>
          <a:lstStyle/>
          <a:p>
            <a:r>
              <a:rPr lang="en-GB" sz="4400" dirty="0"/>
              <a:t>1. </a:t>
            </a:r>
            <a:r>
              <a:rPr lang="en-GB" sz="4400" dirty="0" err="1" smtClean="0"/>
              <a:t>sarp</a:t>
            </a:r>
            <a:r>
              <a:rPr lang="en-GB" sz="4400" dirty="0"/>
              <a:t>	</a:t>
            </a:r>
            <a:r>
              <a:rPr lang="en-GB" sz="4400" dirty="0">
                <a:sym typeface="Wingdings" panose="05000000000000000000" pitchFamily="2" charset="2"/>
              </a:rPr>
              <a:t>  </a:t>
            </a:r>
            <a:r>
              <a:rPr lang="en-GB" sz="4400" dirty="0"/>
              <a:t>	 	2. </a:t>
            </a:r>
            <a:r>
              <a:rPr lang="en-GB" sz="4400" dirty="0" smtClean="0"/>
              <a:t>sharp</a:t>
            </a:r>
            <a:r>
              <a:rPr lang="en-GB" sz="4400" dirty="0"/>
              <a:t>	</a:t>
            </a:r>
            <a:r>
              <a:rPr lang="en-GB" sz="4400" dirty="0">
                <a:sym typeface="Wingdings" panose="05000000000000000000" pitchFamily="2" charset="2"/>
              </a:rPr>
              <a:t>  </a:t>
            </a:r>
            <a:r>
              <a:rPr lang="en-GB" sz="4400" dirty="0"/>
              <a:t>		3. </a:t>
            </a:r>
            <a:r>
              <a:rPr lang="en-GB" sz="4400" dirty="0" err="1" smtClean="0"/>
              <a:t>sharpe</a:t>
            </a:r>
            <a:r>
              <a:rPr lang="en-GB" sz="4400" dirty="0" smtClean="0"/>
              <a:t>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smtClean="0"/>
              <a:t>smart </a:t>
            </a:r>
            <a:r>
              <a:rPr lang="en-GB" sz="4400" dirty="0"/>
              <a:t>	</a:t>
            </a:r>
            <a:r>
              <a:rPr lang="en-GB" sz="4400" dirty="0" smtClean="0"/>
              <a:t>  2</a:t>
            </a:r>
            <a:r>
              <a:rPr lang="en-GB" sz="4400" dirty="0"/>
              <a:t>. </a:t>
            </a:r>
            <a:r>
              <a:rPr lang="en-GB" sz="4400" dirty="0" err="1" smtClean="0"/>
              <a:t>snart</a:t>
            </a:r>
            <a:r>
              <a:rPr lang="en-GB" sz="4400" dirty="0"/>
              <a:t>		3. </a:t>
            </a:r>
            <a:r>
              <a:rPr lang="en-GB" sz="4400" dirty="0" err="1" smtClean="0"/>
              <a:t>smaart</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601363" y="2314833"/>
            <a:ext cx="10503242" cy="1046440"/>
          </a:xfrm>
          <a:prstGeom prst="rect">
            <a:avLst/>
          </a:prstGeom>
          <a:noFill/>
        </p:spPr>
        <p:txBody>
          <a:bodyPr wrap="square" rtlCol="0">
            <a:spAutoFit/>
          </a:bodyPr>
          <a:lstStyle/>
          <a:p>
            <a:r>
              <a:rPr lang="en-GB" sz="4400" dirty="0"/>
              <a:t>1. </a:t>
            </a:r>
            <a:r>
              <a:rPr lang="en-GB" sz="4400" dirty="0" smtClean="0"/>
              <a:t>smart </a:t>
            </a:r>
            <a:r>
              <a:rPr lang="en-GB" sz="4400" dirty="0">
                <a:sym typeface="Wingdings" panose="05000000000000000000" pitchFamily="2" charset="2"/>
              </a:rPr>
              <a:t> </a:t>
            </a:r>
            <a:r>
              <a:rPr lang="en-GB" sz="4400" dirty="0"/>
              <a:t>	</a:t>
            </a:r>
            <a:r>
              <a:rPr lang="en-GB" sz="4400" dirty="0" smtClean="0"/>
              <a:t>  </a:t>
            </a:r>
            <a:r>
              <a:rPr lang="en-GB" sz="4400" dirty="0" smtClean="0"/>
              <a:t>	2</a:t>
            </a:r>
            <a:r>
              <a:rPr lang="en-GB" sz="4400" dirty="0"/>
              <a:t>. </a:t>
            </a:r>
            <a:r>
              <a:rPr lang="en-GB" sz="4400" dirty="0" err="1" smtClean="0"/>
              <a:t>snart</a:t>
            </a:r>
            <a:r>
              <a:rPr lang="en-GB" sz="4400" dirty="0" smtClean="0"/>
              <a:t> </a:t>
            </a:r>
            <a:r>
              <a:rPr lang="en-GB" sz="4400" dirty="0" smtClean="0">
                <a:sym typeface="Wingdings" panose="05000000000000000000" pitchFamily="2" charset="2"/>
              </a:rPr>
              <a:t> </a:t>
            </a:r>
            <a:r>
              <a:rPr lang="en-GB" sz="4400" dirty="0"/>
              <a:t>		3. </a:t>
            </a:r>
            <a:r>
              <a:rPr lang="en-GB" sz="4400" dirty="0" err="1" smtClean="0"/>
              <a:t>smaart</a:t>
            </a:r>
            <a:r>
              <a:rPr lang="en-GB" sz="4400" dirty="0" smtClean="0"/>
              <a:t>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smtClean="0"/>
              <a:t>spark</a:t>
            </a:r>
            <a:r>
              <a:rPr lang="en-GB" sz="4400" dirty="0"/>
              <a:t>	</a:t>
            </a:r>
            <a:r>
              <a:rPr lang="en-GB" sz="4400" dirty="0" smtClean="0"/>
              <a:t>        </a:t>
            </a:r>
            <a:r>
              <a:rPr lang="en-GB" sz="4400" dirty="0" smtClean="0"/>
              <a:t>   2</a:t>
            </a:r>
            <a:r>
              <a:rPr lang="en-GB" sz="4400" dirty="0"/>
              <a:t>. </a:t>
            </a:r>
            <a:r>
              <a:rPr lang="en-GB" sz="4400" dirty="0" err="1" smtClean="0"/>
              <a:t>sparke</a:t>
            </a:r>
            <a:r>
              <a:rPr lang="en-GB" sz="4400" dirty="0"/>
              <a:t>			</a:t>
            </a:r>
            <a:r>
              <a:rPr lang="en-GB" sz="4400" dirty="0" smtClean="0"/>
              <a:t>3. </a:t>
            </a:r>
            <a:r>
              <a:rPr lang="en-GB" sz="4400" dirty="0" err="1" smtClean="0"/>
              <a:t>sparck</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1099752" y="2426043"/>
            <a:ext cx="10668000" cy="769441"/>
          </a:xfrm>
          <a:prstGeom prst="rect">
            <a:avLst/>
          </a:prstGeom>
          <a:noFill/>
        </p:spPr>
        <p:txBody>
          <a:bodyPr wrap="square" rtlCol="0">
            <a:spAutoFit/>
          </a:bodyPr>
          <a:lstStyle/>
          <a:p>
            <a:r>
              <a:rPr lang="en-GB" sz="4400" dirty="0"/>
              <a:t>1. </a:t>
            </a:r>
            <a:r>
              <a:rPr lang="en-GB" sz="4400" dirty="0" smtClean="0"/>
              <a:t>spark </a:t>
            </a:r>
            <a:r>
              <a:rPr lang="en-GB" sz="4400" dirty="0">
                <a:sym typeface="Wingdings" panose="05000000000000000000" pitchFamily="2" charset="2"/>
              </a:rPr>
              <a:t> </a:t>
            </a:r>
            <a:r>
              <a:rPr lang="en-GB" sz="4400" dirty="0"/>
              <a:t>	</a:t>
            </a:r>
            <a:r>
              <a:rPr lang="en-GB" sz="4400" dirty="0" smtClean="0"/>
              <a:t>        2</a:t>
            </a:r>
            <a:r>
              <a:rPr lang="en-GB" sz="4400" dirty="0"/>
              <a:t>. </a:t>
            </a:r>
            <a:r>
              <a:rPr lang="en-GB" sz="4400" dirty="0" err="1" smtClean="0"/>
              <a:t>sparke</a:t>
            </a:r>
            <a:r>
              <a:rPr lang="en-GB" sz="4400" dirty="0" smtClean="0"/>
              <a:t> </a:t>
            </a:r>
            <a:r>
              <a:rPr lang="en-GB" sz="4400" dirty="0">
                <a:sym typeface="Wingdings" panose="05000000000000000000" pitchFamily="2" charset="2"/>
              </a:rPr>
              <a:t> </a:t>
            </a:r>
            <a:r>
              <a:rPr lang="en-GB" sz="4400" dirty="0"/>
              <a:t>	</a:t>
            </a:r>
            <a:r>
              <a:rPr lang="en-GB" sz="4400" dirty="0" smtClean="0"/>
              <a:t>3</a:t>
            </a:r>
            <a:r>
              <a:rPr lang="en-GB" sz="4400" dirty="0" smtClean="0"/>
              <a:t>. </a:t>
            </a:r>
            <a:r>
              <a:rPr lang="en-GB" sz="4400" dirty="0" err="1" smtClean="0"/>
              <a:t>sparck</a:t>
            </a:r>
            <a:r>
              <a:rPr lang="en-GB" sz="4400" dirty="0" smtClean="0"/>
              <a:t> </a:t>
            </a:r>
            <a:r>
              <a:rPr lang="en-GB" sz="4400" dirty="0" smtClean="0">
                <a:sym typeface="Wingdings" panose="05000000000000000000" pitchFamily="2" charset="2"/>
              </a:rPr>
              <a:t></a:t>
            </a:r>
            <a:endParaRPr lang="en-GB"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smtClean="0"/>
              <a:t>smart</a:t>
            </a:r>
            <a:endParaRPr lang="en-GB" sz="3200" dirty="0"/>
          </a:p>
          <a:p>
            <a:endParaRPr lang="en-GB" sz="3200" dirty="0"/>
          </a:p>
          <a:p>
            <a:r>
              <a:rPr lang="en-GB" sz="3200" dirty="0" smtClean="0"/>
              <a:t>Peter went to the hairdressers and came out with a very smart haircut.</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TotalTime>
  <Words>234</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12</cp:revision>
  <dcterms:created xsi:type="dcterms:W3CDTF">2021-01-05T14:41:42Z</dcterms:created>
  <dcterms:modified xsi:type="dcterms:W3CDTF">2021-02-09T11:17:53Z</dcterms:modified>
</cp:coreProperties>
</file>