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8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7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22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944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669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192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877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80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247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3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61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729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44" y="0"/>
            <a:ext cx="9067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2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542" y="0"/>
            <a:ext cx="8966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20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329" y="0"/>
            <a:ext cx="9353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81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771" y="0"/>
            <a:ext cx="84264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62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773" y="0"/>
            <a:ext cx="90104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1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902" y="0"/>
            <a:ext cx="89161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20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360" y="0"/>
            <a:ext cx="9099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07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055" y="0"/>
            <a:ext cx="8977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9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942" y="0"/>
            <a:ext cx="9226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32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653" y="0"/>
            <a:ext cx="92346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235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14" y="0"/>
            <a:ext cx="90651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72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595" y="0"/>
            <a:ext cx="90728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45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517438" y="0"/>
            <a:ext cx="9157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24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035" y="0"/>
            <a:ext cx="9159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4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995" y="0"/>
            <a:ext cx="9022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20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9690" y="0"/>
            <a:ext cx="9532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1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027" y="0"/>
            <a:ext cx="9185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71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6072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617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2021-01-25T12:54:07Z</dcterms:created>
  <dcterms:modified xsi:type="dcterms:W3CDTF">2021-01-25T13:30:56Z</dcterms:modified>
</cp:coreProperties>
</file>