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02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86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7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7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4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10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893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16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9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01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9B4C-027E-4AE7-A958-1F2356C6006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5 Important English Grammar Rules - Lingual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63" y="439995"/>
            <a:ext cx="10413571" cy="58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545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5590" y="1112107"/>
            <a:ext cx="101490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This week we are going to take a look at </a:t>
            </a:r>
            <a:r>
              <a:rPr lang="en-GB" sz="4400" dirty="0" smtClean="0">
                <a:latin typeface="Comic Sans MS" panose="030F0702030302020204" pitchFamily="66" charset="0"/>
              </a:rPr>
              <a:t>adverbs.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Adverbs | LearnEnglish Kids | British Counc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478" y="2992523"/>
            <a:ext cx="4829175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885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3211" y="2570205"/>
            <a:ext cx="10742141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An </a:t>
            </a:r>
            <a:r>
              <a:rPr lang="en-GB" sz="2400" b="1" dirty="0" smtClean="0">
                <a:latin typeface="Comic Sans MS" panose="030F0702030302020204" pitchFamily="66" charset="0"/>
              </a:rPr>
              <a:t>adverb</a:t>
            </a:r>
            <a:r>
              <a:rPr lang="en-GB" sz="2400" dirty="0" smtClean="0">
                <a:latin typeface="Comic Sans MS" panose="030F0702030302020204" pitchFamily="66" charset="0"/>
              </a:rPr>
              <a:t> is simply a word that describes </a:t>
            </a:r>
            <a:r>
              <a:rPr lang="en-GB" sz="2400" dirty="0" smtClean="0">
                <a:latin typeface="Comic Sans MS" panose="030F0702030302020204" pitchFamily="66" charset="0"/>
              </a:rPr>
              <a:t>a </a:t>
            </a:r>
            <a:r>
              <a:rPr lang="en-GB" sz="2400" dirty="0" smtClean="0">
                <a:latin typeface="Comic Sans MS" panose="030F0702030302020204" pitchFamily="66" charset="0"/>
              </a:rPr>
              <a:t>verb (an action or a doing word).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It is important to use in our writing as it makes it more interesting.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i="1" dirty="0" smtClean="0">
                <a:latin typeface="Comic Sans MS" panose="030F0702030302020204" pitchFamily="66" charset="0"/>
              </a:rPr>
              <a:t>For example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He ate his breakfast.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quickly </a:t>
            </a:r>
            <a:r>
              <a:rPr lang="en-GB" dirty="0" smtClean="0">
                <a:latin typeface="Comic Sans MS" panose="030F0702030302020204" pitchFamily="66" charset="0"/>
              </a:rPr>
              <a:t>ate </a:t>
            </a:r>
            <a:r>
              <a:rPr lang="en-GB" dirty="0" smtClean="0">
                <a:latin typeface="Comic Sans MS" panose="030F0702030302020204" pitchFamily="66" charset="0"/>
              </a:rPr>
              <a:t>his breakfast.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/>
          </a:p>
        </p:txBody>
      </p:sp>
      <p:pic>
        <p:nvPicPr>
          <p:cNvPr id="2" name="Picture 4" descr="adverbs | Kim W. Justesen - Writer/Teacher/Presen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009" y="0"/>
            <a:ext cx="2500785" cy="250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059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 Little Help With Laundry: Short &amp; Sweet Tips Collec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60338"/>
            <a:ext cx="2190750" cy="1914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54172" y="659101"/>
            <a:ext cx="76347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Adverbs often end in 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‘</a:t>
            </a:r>
            <a:r>
              <a:rPr lang="en-GB" sz="44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ly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’ </a:t>
            </a:r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3252" y="2379664"/>
            <a:ext cx="101490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Eli’s dog </a:t>
            </a:r>
            <a:r>
              <a:rPr lang="en-GB" sz="2800" u="sng" dirty="0" smtClean="0">
                <a:latin typeface="Comic Sans MS" panose="030F0702030302020204" pitchFamily="66" charset="0"/>
              </a:rPr>
              <a:t>ran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happily</a:t>
            </a:r>
            <a:r>
              <a:rPr lang="en-GB" sz="2800" dirty="0" smtClean="0">
                <a:latin typeface="Comic Sans MS" panose="030F0702030302020204" pitchFamily="66" charset="0"/>
              </a:rPr>
              <a:t> across the park.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Theo 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noisily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u="sng" dirty="0" smtClean="0">
                <a:latin typeface="Comic Sans MS" panose="030F0702030302020204" pitchFamily="66" charset="0"/>
              </a:rPr>
              <a:t>played</a:t>
            </a:r>
            <a:r>
              <a:rPr lang="en-GB" sz="2800" dirty="0" smtClean="0">
                <a:latin typeface="Comic Sans MS" panose="030F0702030302020204" pitchFamily="66" charset="0"/>
              </a:rPr>
              <a:t> the drums.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Ebony 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safely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u="sng" dirty="0" smtClean="0">
                <a:latin typeface="Comic Sans MS" panose="030F0702030302020204" pitchFamily="66" charset="0"/>
              </a:rPr>
              <a:t>climbed</a:t>
            </a:r>
            <a:r>
              <a:rPr lang="en-GB" sz="2800" dirty="0" smtClean="0">
                <a:latin typeface="Comic Sans MS" panose="030F0702030302020204" pitchFamily="66" charset="0"/>
              </a:rPr>
              <a:t> the ladder.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Connie </a:t>
            </a:r>
            <a:r>
              <a:rPr lang="en-GB" sz="2800" u="sng" dirty="0" smtClean="0">
                <a:latin typeface="Comic Sans MS" panose="030F0702030302020204" pitchFamily="66" charset="0"/>
              </a:rPr>
              <a:t>spilt</a:t>
            </a:r>
            <a:r>
              <a:rPr lang="en-GB" sz="2800" dirty="0" smtClean="0">
                <a:latin typeface="Comic Sans MS" panose="030F0702030302020204" pitchFamily="66" charset="0"/>
              </a:rPr>
              <a:t> the milk </a:t>
            </a: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accidentally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382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1362" y="236142"/>
            <a:ext cx="113517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complete the worksheets on </a:t>
            </a:r>
            <a:r>
              <a:rPr lang="en-GB" dirty="0" smtClean="0">
                <a:latin typeface="Comic Sans MS" panose="030F0702030302020204" pitchFamily="66" charset="0"/>
              </a:rPr>
              <a:t>adverbs.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After you have completed </a:t>
            </a:r>
            <a:r>
              <a:rPr lang="en-GB" dirty="0" smtClean="0">
                <a:latin typeface="Comic Sans MS" panose="030F0702030302020204" pitchFamily="66" charset="0"/>
              </a:rPr>
              <a:t>it, </a:t>
            </a:r>
            <a:r>
              <a:rPr lang="en-GB" dirty="0" smtClean="0">
                <a:latin typeface="Comic Sans MS" panose="030F0702030302020204" pitchFamily="66" charset="0"/>
              </a:rPr>
              <a:t>you will need to write </a:t>
            </a:r>
            <a:r>
              <a:rPr lang="en-GB" b="1" dirty="0" smtClean="0">
                <a:latin typeface="Comic Sans MS" panose="030F0702030302020204" pitchFamily="66" charset="0"/>
              </a:rPr>
              <a:t>5 </a:t>
            </a:r>
            <a:r>
              <a:rPr lang="en-GB" dirty="0" smtClean="0">
                <a:latin typeface="Comic Sans MS" panose="030F0702030302020204" pitchFamily="66" charset="0"/>
              </a:rPr>
              <a:t>sentences with an </a:t>
            </a:r>
            <a:r>
              <a:rPr lang="en-GB" dirty="0" smtClean="0">
                <a:latin typeface="Comic Sans MS" panose="030F0702030302020204" pitchFamily="66" charset="0"/>
              </a:rPr>
              <a:t>adverb </a:t>
            </a:r>
            <a:r>
              <a:rPr lang="en-GB" dirty="0" smtClean="0">
                <a:latin typeface="Comic Sans MS" panose="030F0702030302020204" pitchFamily="66" charset="0"/>
              </a:rPr>
              <a:t>in and underline </a:t>
            </a:r>
            <a:r>
              <a:rPr lang="en-GB" dirty="0" smtClean="0">
                <a:latin typeface="Comic Sans MS" panose="030F0702030302020204" pitchFamily="66" charset="0"/>
              </a:rPr>
              <a:t>them. </a:t>
            </a:r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362" y="6301947"/>
            <a:ext cx="11063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If you are unable to print the worksheet, completing it on a separate book or paper will be great.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458" y="1144977"/>
            <a:ext cx="3751176" cy="515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791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dverb List (teacher mad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78" y="734926"/>
            <a:ext cx="11117560" cy="555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468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141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7</cp:revision>
  <dcterms:created xsi:type="dcterms:W3CDTF">2021-01-27T10:46:55Z</dcterms:created>
  <dcterms:modified xsi:type="dcterms:W3CDTF">2021-02-03T11:16:31Z</dcterms:modified>
</cp:coreProperties>
</file>