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sldIdLst>
    <p:sldId id="256" r:id="rId4"/>
    <p:sldId id="257" r:id="rId5"/>
    <p:sldId id="266" r:id="rId6"/>
    <p:sldId id="269" r:id="rId7"/>
    <p:sldId id="299" r:id="rId8"/>
    <p:sldId id="274" r:id="rId9"/>
    <p:sldId id="289" r:id="rId10"/>
    <p:sldId id="270" r:id="rId11"/>
    <p:sldId id="300" r:id="rId12"/>
    <p:sldId id="277" r:id="rId13"/>
    <p:sldId id="26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Smith" initials="CS" lastIdx="1" clrIdx="0">
    <p:extLst>
      <p:ext uri="{19B8F6BF-5375-455C-9EA6-DF929625EA0E}">
        <p15:presenceInfo xmlns:p15="http://schemas.microsoft.com/office/powerpoint/2012/main" userId="3fb231c2200fe21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commentAuthors" Target="commentAuthors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36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3748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329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144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838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39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62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13293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92577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4555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8166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8372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6547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0621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6315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0630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5284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8220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9915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8627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02045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C902F6-6829-4AA3-8C2C-AC1B057AB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7DF5C0C-157D-4BDD-A2FC-8C1CC2461A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5CEF6F-81AD-426B-B032-2741FB481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6CEFFB-8B7B-4B57-951D-4C6F84F34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DBF372-D267-4EE1-9DBE-F95D6F57E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1454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61151-6F7D-4691-8C74-633686319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B27CA8-2F7D-4AB4-B5A6-A9EEFE945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DFFB3-CA03-4C99-BFEB-383618291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9FA97-F47F-4EA6-A172-1E61EDCA7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3E788D-1036-48EF-9BCD-40C3D96F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9109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EB27-FE93-42CC-A692-3568C1B71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499ED2-D2FB-460D-9AF7-355C1DE57A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F9448-1684-4A13-BA8F-1E86B7686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8D45C6-07DA-42CB-819D-A5E3441EA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32E9BE-BB41-4E8B-9292-CD19A9B47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8507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52EE40-B956-461A-97BB-2315AA835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A0DBE7-3A98-4D7D-85CD-D01D71C69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C8DDBA-EE67-4CCA-BBD1-6F4050EF9E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D05B4AE-59D4-4835-A19D-F0A680F0D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E2AE83-8C9E-4666-B663-793D6CD78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11B7A7-A2B8-40D7-A346-EE057F118C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0493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EC0E0-337B-4572-992F-398960E029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585970-23A0-48B6-AE85-C747D0FE0C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DDFA80-05A3-4FFA-8FA7-CF3596829E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61BCC1-1520-4A62-932D-C8EDD849CC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6F801D-C0E7-4E98-A916-2FC3A98DC8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D311C04-EA76-4C5A-9A7B-B6AA41F6F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21A70C-FCA7-4B05-B8EE-38BDBC535B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CA576F-5650-4F5A-A898-2CFB0AF61B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2814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BE11C-DE1F-4E49-A356-AEA09768A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F41A2-09BA-4889-B206-BA2B8D707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0AAAAB-F10B-4B8A-8510-0B6FFCB3E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BE65C51-5A96-4BEB-A47B-643E90448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2803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2E3B44-FF88-4B16-A614-60BBBD24F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EF39C-9C41-43F0-A610-E2F60893F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B86E13-BC90-4576-B469-F6885C0E43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50793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34B08-1018-406C-B656-C818733C70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AB-4C9F-4067-BA01-8FC6186AC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D7972-0CC7-48B6-8B9B-B2C0D2F758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10EBC0-FA98-49FF-AD40-E23DF7DFF5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37F005-F73A-4F83-B9DA-D461C8F9C0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2F1200-6C7A-4CA3-B5E0-55D14F330D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80976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9EE91-4A02-4054-9B1E-6CC2970510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A50123-9485-4890-BBAF-D643D3506B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88734A-8A40-4D78-B09A-3760DE5AE9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9FDCA6-54B4-4AF1-BAE3-ABEE184A4A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75FF8-9D57-4EC0-A071-0A09202AEE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69366D-E511-4ECD-87A8-605F7B6C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37857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3124B-7B98-4920-90F3-2FBF19F6C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CA1C67-0EE9-4284-BF23-0E52984817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33A4B-562A-4CE6-9C0F-DDB99E9779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B1095A-7CB9-4508-96AE-1B8D5FB9C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ED45B-9FE3-4BC3-A8CD-C529352A2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40362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A24926-32B2-42D4-BD57-5DC2B7BBB1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EC7493-ABC6-468B-BED0-262422B9C6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82464-DC1B-4CE2-A816-D2F627B3AA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F795A-5112-481A-9499-B243D3D18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C7EF0E-8782-4ED6-B36F-70C5CB209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323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55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5911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ED2F6EB-5423-4019-9337-608AC76C8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C7751E-B6E2-4D0C-92B6-CEEE13F159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1EC5F7-3329-45FA-B773-99A510199A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32FE6-FADB-4A66-99BD-5D28C48CA045}" type="datetimeFigureOut">
              <a:rPr lang="en-US" smtClean="0"/>
              <a:t>3/1/2021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D1C83F-97E6-4BDD-8831-557996ED3B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30FC78-7475-487F-8314-780096C3C9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F3B91-A4CC-420C-81E6-F653A4515D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5004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500377891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ttrockstars.com/auth/school/student/78867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www.twinkl.co.uk/go" TargetMode="Externa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mailto:teacher@kingslandengland.hereford.sch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967567A-65EF-4D29-8592-92AB5CD2EC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6837132"/>
              </p:ext>
            </p:extLst>
          </p:nvPr>
        </p:nvGraphicFramePr>
        <p:xfrm>
          <a:off x="500136" y="475349"/>
          <a:ext cx="10784898" cy="59248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43803">
                  <a:extLst>
                    <a:ext uri="{9D8B030D-6E8A-4147-A177-3AD203B41FA5}">
                      <a16:colId xmlns:a16="http://schemas.microsoft.com/office/drawing/2014/main" val="909745361"/>
                    </a:ext>
                  </a:extLst>
                </a:gridCol>
                <a:gridCol w="2471816">
                  <a:extLst>
                    <a:ext uri="{9D8B030D-6E8A-4147-A177-3AD203B41FA5}">
                      <a16:colId xmlns:a16="http://schemas.microsoft.com/office/drawing/2014/main" val="3760883491"/>
                    </a:ext>
                  </a:extLst>
                </a:gridCol>
                <a:gridCol w="2919098">
                  <a:extLst>
                    <a:ext uri="{9D8B030D-6E8A-4147-A177-3AD203B41FA5}">
                      <a16:colId xmlns:a16="http://schemas.microsoft.com/office/drawing/2014/main" val="1791884129"/>
                    </a:ext>
                  </a:extLst>
                </a:gridCol>
                <a:gridCol w="3650181">
                  <a:extLst>
                    <a:ext uri="{9D8B030D-6E8A-4147-A177-3AD203B41FA5}">
                      <a16:colId xmlns:a16="http://schemas.microsoft.com/office/drawing/2014/main" val="1377707245"/>
                    </a:ext>
                  </a:extLst>
                </a:gridCol>
              </a:tblGrid>
              <a:tr h="393404">
                <a:tc>
                  <a:txBody>
                    <a:bodyPr/>
                    <a:lstStyle/>
                    <a:p>
                      <a:r>
                        <a:rPr lang="en-GB" dirty="0"/>
                        <a:t>Subject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Subject/Website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Activity/ Instruction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989391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 err="1"/>
                        <a:t>Maths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Quiz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Flash Back Quiz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/>
                        <a:t>PPT in the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9174274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GB" dirty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White Rose </a:t>
                      </a:r>
                    </a:p>
                    <a:p>
                      <a:r>
                        <a:rPr lang="en-GB" dirty="0"/>
                        <a:t>Year 3 Spring Block</a:t>
                      </a:r>
                    </a:p>
                    <a:p>
                      <a:r>
                        <a:rPr lang="en-GB" dirty="0"/>
                        <a:t>Statistics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Make Tally Charts</a:t>
                      </a:r>
                    </a:p>
                    <a:p>
                      <a:r>
                        <a:rPr lang="en-GB" dirty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Watch the White Rose video and pause to complete the activities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In the Math’s Folder you will find a related  sheet.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dirty="0"/>
                        <a:t> 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015888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US" dirty="0"/>
                        <a:t>English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Dictation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 sentence including spelling words, punctuation and grammar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Listen to the audio on this PPT</a:t>
                      </a:r>
                    </a:p>
                    <a:p>
                      <a:r>
                        <a:rPr lang="en-US" dirty="0"/>
                        <a:t>Write it.</a:t>
                      </a:r>
                    </a:p>
                    <a:p>
                      <a:r>
                        <a:rPr lang="en-US" dirty="0"/>
                        <a:t>Mark it using the PPT slide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7132898"/>
                  </a:ext>
                </a:extLst>
              </a:tr>
              <a:tr h="16287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Grammar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 Apostrophe to Show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       Possession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 Follow the PPT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Complete the sentences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710108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Science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Rocks and Soils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 Testing  Properties of Rocks</a:t>
                      </a:r>
                    </a:p>
                    <a:p>
                      <a:r>
                        <a:rPr lang="en-US" sz="1400" dirty="0"/>
                        <a:t>          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 PPT instructions</a:t>
                      </a:r>
                    </a:p>
                    <a:p>
                      <a:r>
                        <a:rPr lang="en-US" dirty="0"/>
                        <a:t>Activity Sheet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1006576"/>
                  </a:ext>
                </a:extLst>
              </a:tr>
              <a:tr h="662609">
                <a:tc>
                  <a:txBody>
                    <a:bodyPr/>
                    <a:lstStyle/>
                    <a:p>
                      <a:r>
                        <a:rPr lang="en-US" dirty="0"/>
                        <a:t>Worship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 err="1"/>
                        <a:t>iSing</a:t>
                      </a:r>
                      <a:r>
                        <a:rPr lang="en-US" sz="2000" dirty="0"/>
                        <a:t> Pop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Links can be found either in emails sent or the ‘Whole School’ folder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13758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A6748567-6D2B-4A3A-85CD-633C9CDB100D}"/>
              </a:ext>
            </a:extLst>
          </p:cNvPr>
          <p:cNvSpPr txBox="1"/>
          <p:nvPr/>
        </p:nvSpPr>
        <p:spPr>
          <a:xfrm>
            <a:off x="2491408" y="106017"/>
            <a:ext cx="8892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An Outline of Today’s Work         </a:t>
            </a:r>
            <a:r>
              <a:rPr lang="en-GB"/>
              <a:t>Wednesday  3</a:t>
            </a:r>
            <a:r>
              <a:rPr lang="en-GB" baseline="30000"/>
              <a:t>rd</a:t>
            </a:r>
            <a:r>
              <a:rPr lang="en-GB"/>
              <a:t> March 2021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1523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555F091-1AE2-4470-8A46-953AA84FBF66}"/>
              </a:ext>
            </a:extLst>
          </p:cNvPr>
          <p:cNvSpPr txBox="1"/>
          <p:nvPr/>
        </p:nvSpPr>
        <p:spPr>
          <a:xfrm>
            <a:off x="4382429" y="167268"/>
            <a:ext cx="21075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Dictation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E1A153-0495-4F43-9188-06ED42D73D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9132" y="531423"/>
            <a:ext cx="2590800" cy="14954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732BE1B-534E-40C6-88B2-61E6995A929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557" y="2804685"/>
            <a:ext cx="2352675" cy="19335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1D41853-9A4A-47D1-8109-9D0576B81DD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37223" y="2804685"/>
            <a:ext cx="1790700" cy="20669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BF15E5D-7B5C-4216-86E7-982E054D45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68297" y="2878837"/>
            <a:ext cx="2371725" cy="17716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4B3DB2A-2ADF-4537-A146-96A742BB1954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12934" y="2840823"/>
            <a:ext cx="2023195" cy="203080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BD1129B-628E-4EF7-9043-F5D8CA8E4DC3}"/>
              </a:ext>
            </a:extLst>
          </p:cNvPr>
          <p:cNvSpPr txBox="1"/>
          <p:nvPr/>
        </p:nvSpPr>
        <p:spPr>
          <a:xfrm>
            <a:off x="2173037" y="5791355"/>
            <a:ext cx="7504771" cy="36933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Do not go to the next slide until you have written and checked your sentence.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F6595D7-F4C5-4434-A1A0-214BA28BC66D}"/>
              </a:ext>
            </a:extLst>
          </p:cNvPr>
          <p:cNvSpPr txBox="1"/>
          <p:nvPr/>
        </p:nvSpPr>
        <p:spPr>
          <a:xfrm>
            <a:off x="342809" y="731642"/>
            <a:ext cx="42934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Click on the speaker to hear the sentence.</a:t>
            </a:r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3AA6F8DC-7389-469C-AC51-DC6191FE00CA}"/>
              </a:ext>
            </a:extLst>
          </p:cNvPr>
          <p:cNvSpPr/>
          <p:nvPr/>
        </p:nvSpPr>
        <p:spPr>
          <a:xfrm>
            <a:off x="4947015" y="1023946"/>
            <a:ext cx="978408" cy="484632"/>
          </a:xfrm>
          <a:prstGeom prst="rightArrow">
            <a:avLst>
              <a:gd name="adj1" fmla="val 40796"/>
              <a:gd name="adj2" fmla="val 50000"/>
            </a:avLst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85204FC-EA72-446A-A836-E43B318323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970573" y="102394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7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5CADEA0-8D80-4EF3-A95B-73E72DA3503F}"/>
              </a:ext>
            </a:extLst>
          </p:cNvPr>
          <p:cNvSpPr txBox="1"/>
          <p:nvPr/>
        </p:nvSpPr>
        <p:spPr>
          <a:xfrm>
            <a:off x="1607874" y="256918"/>
            <a:ext cx="67018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Mark your dictation and see where you need to make corrections. </a:t>
            </a:r>
          </a:p>
          <a:p>
            <a:r>
              <a:rPr lang="en-GB" dirty="0"/>
              <a:t> </a:t>
            </a:r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95A5C8C1-4EC8-4F52-A470-C3F99F5EBD9F}"/>
              </a:ext>
            </a:extLst>
          </p:cNvPr>
          <p:cNvSpPr/>
          <p:nvPr/>
        </p:nvSpPr>
        <p:spPr>
          <a:xfrm>
            <a:off x="1661531" y="3155795"/>
            <a:ext cx="8976731" cy="2798956"/>
          </a:xfrm>
          <a:prstGeom prst="wedgeEllipseCallout">
            <a:avLst>
              <a:gd name="adj1" fmla="val -61661"/>
              <a:gd name="adj2" fmla="val 62042"/>
            </a:avLst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u="sng" dirty="0"/>
              <a:t>Give yourself a tick for the following if correct:</a:t>
            </a:r>
          </a:p>
          <a:p>
            <a:pPr marL="1260475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1"/>
                </a:solidFill>
              </a:rPr>
              <a:t>  spellings: laugh, little, more, material</a:t>
            </a:r>
          </a:p>
          <a:p>
            <a:pPr marL="1260475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tx1"/>
                </a:solidFill>
              </a:rPr>
              <a:t>capital letter  and full stop</a:t>
            </a:r>
          </a:p>
          <a:p>
            <a:pPr marL="1260475" indent="-285750">
              <a:buFont typeface="Wingdings" panose="05000000000000000000" pitchFamily="2" charset="2"/>
              <a:buChar char="Ø"/>
            </a:pPr>
            <a:endParaRPr lang="en-GB" dirty="0"/>
          </a:p>
          <a:p>
            <a:pPr marL="1260475" indent="-285750">
              <a:buFont typeface="Wingdings" panose="05000000000000000000" pitchFamily="2" charset="2"/>
              <a:buChar char="Ø"/>
            </a:pP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1030" name="Picture 6" descr="Red Checkmark Stock Illustrations – 6,286 Red Checkmark Stock  Illustrations, Vectors &amp; Clipart - Dreamstime">
            <a:extLst>
              <a:ext uri="{FF2B5EF4-FFF2-40B4-BE49-F238E27FC236}">
                <a16:creationId xmlns:a16="http://schemas.microsoft.com/office/drawing/2014/main" id="{CF40137B-3B00-4BBF-9B35-29444D0C5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35737" y="100506"/>
            <a:ext cx="2014413" cy="1631217"/>
          </a:xfrm>
          <a:prstGeom prst="rect">
            <a:avLst/>
          </a:prstGeom>
          <a:solidFill>
            <a:schemeClr val="bg2"/>
          </a:solidFill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0DB9FC4-0827-46A3-83EA-66182C22B2B1}"/>
              </a:ext>
            </a:extLst>
          </p:cNvPr>
          <p:cNvSpPr txBox="1"/>
          <p:nvPr/>
        </p:nvSpPr>
        <p:spPr>
          <a:xfrm>
            <a:off x="468351" y="769316"/>
            <a:ext cx="9110547" cy="52322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GB" sz="2800" dirty="0"/>
              <a:t>I laugh a little when you hide under more material.</a:t>
            </a:r>
          </a:p>
        </p:txBody>
      </p:sp>
    </p:spTree>
    <p:extLst>
      <p:ext uri="{BB962C8B-B14F-4D97-AF65-F5344CB8AC3E}">
        <p14:creationId xmlns:p14="http://schemas.microsoft.com/office/powerpoint/2010/main" val="18767307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r: 5 Points 3">
            <a:extLst>
              <a:ext uri="{FF2B5EF4-FFF2-40B4-BE49-F238E27FC236}">
                <a16:creationId xmlns:a16="http://schemas.microsoft.com/office/drawing/2014/main" id="{98AF23E8-310B-4D8E-83E4-8C870CBA18FB}"/>
              </a:ext>
            </a:extLst>
          </p:cNvPr>
          <p:cNvSpPr/>
          <p:nvPr/>
        </p:nvSpPr>
        <p:spPr>
          <a:xfrm>
            <a:off x="425605" y="407018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077CFF-B84F-4BEB-9664-41F60D438E3A}"/>
              </a:ext>
            </a:extLst>
          </p:cNvPr>
          <p:cNvSpPr txBox="1"/>
          <p:nvPr/>
        </p:nvSpPr>
        <p:spPr>
          <a:xfrm>
            <a:off x="4259766" y="2854712"/>
            <a:ext cx="38137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2">
                    <a:lumMod val="75000"/>
                  </a:schemeClr>
                </a:solidFill>
              </a:rPr>
              <a:t>    Super Work! </a:t>
            </a:r>
          </a:p>
          <a:p>
            <a:pPr algn="ctr"/>
            <a:r>
              <a:rPr lang="en-GB" dirty="0"/>
              <a:t>Have a short break and then start on the English Tasks.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A31160B6-312D-486E-B0C8-7289AC88ACA7}"/>
              </a:ext>
            </a:extLst>
          </p:cNvPr>
          <p:cNvSpPr/>
          <p:nvPr/>
        </p:nvSpPr>
        <p:spPr>
          <a:xfrm>
            <a:off x="8073483" y="3111190"/>
            <a:ext cx="3735657" cy="3166948"/>
          </a:xfrm>
          <a:prstGeom prst="star5">
            <a:avLst/>
          </a:prstGeom>
          <a:solidFill>
            <a:schemeClr val="accent5">
              <a:lumMod val="20000"/>
              <a:lumOff val="80000"/>
            </a:schemeClr>
          </a:solidFill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044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6BA217C-ABDF-4043-AF15-FB71D904A24B}"/>
              </a:ext>
            </a:extLst>
          </p:cNvPr>
          <p:cNvSpPr txBox="1"/>
          <p:nvPr/>
        </p:nvSpPr>
        <p:spPr>
          <a:xfrm>
            <a:off x="2732049" y="1895707"/>
            <a:ext cx="5352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Follow the PPT: Math’s Flashback Quiz in the folder.</a:t>
            </a:r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41A845-AA22-40FA-9985-53894A74FC7C}"/>
              </a:ext>
            </a:extLst>
          </p:cNvPr>
          <p:cNvSpPr txBox="1"/>
          <p:nvPr/>
        </p:nvSpPr>
        <p:spPr>
          <a:xfrm>
            <a:off x="3992136" y="535258"/>
            <a:ext cx="3311913" cy="769441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4400" dirty="0"/>
              <a:t>Maths Quiz</a:t>
            </a:r>
          </a:p>
        </p:txBody>
      </p:sp>
      <p:pic>
        <p:nvPicPr>
          <p:cNvPr id="1026" name="Picture 2" descr="ISolveMath — Maths ' Word Problem ' Solving and Visualisation | by  Purvanshi Mehta | Medium">
            <a:extLst>
              <a:ext uri="{FF2B5EF4-FFF2-40B4-BE49-F238E27FC236}">
                <a16:creationId xmlns:a16="http://schemas.microsoft.com/office/drawing/2014/main" id="{BB40608E-4F6A-45D6-A153-D719606B52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136" y="2941394"/>
            <a:ext cx="3216420" cy="274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80768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6CDF695-2724-445D-B22C-04BED297D6A0}"/>
              </a:ext>
            </a:extLst>
          </p:cNvPr>
          <p:cNvSpPr txBox="1"/>
          <p:nvPr/>
        </p:nvSpPr>
        <p:spPr>
          <a:xfrm>
            <a:off x="1027886" y="1797044"/>
            <a:ext cx="2878175" cy="2696898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                                 </a:t>
            </a:r>
            <a:r>
              <a:rPr kumimoji="0" lang="en-US" sz="3300" b="1" i="0" u="none" strike="noStrike" kern="120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Maths</a:t>
            </a: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</a:t>
            </a:r>
          </a:p>
          <a:p>
            <a:pPr lvl="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Make Tally Charts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A6D35C-3822-4D9C-9778-D8A34F0936C6}"/>
              </a:ext>
            </a:extLst>
          </p:cNvPr>
          <p:cNvSpPr txBox="1"/>
          <p:nvPr/>
        </p:nvSpPr>
        <p:spPr>
          <a:xfrm>
            <a:off x="5149658" y="1970175"/>
            <a:ext cx="6769100" cy="1472580"/>
          </a:xfrm>
          <a:prstGeom prst="rect">
            <a:avLst/>
          </a:prstGeom>
          <a:noFill/>
        </p:spPr>
        <p:txBody>
          <a:bodyPr wrap="square" rtlCol="0" anchor="t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this link to the White Rose website to watch the video clip and pause to complete the activities. Have paper, a pencil and rubber ready to jot down your answers.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9087ED-1BC5-4EF1-9482-802A4C27DB76}"/>
              </a:ext>
            </a:extLst>
          </p:cNvPr>
          <p:cNvSpPr txBox="1"/>
          <p:nvPr/>
        </p:nvSpPr>
        <p:spPr>
          <a:xfrm>
            <a:off x="5675584" y="5058888"/>
            <a:ext cx="5267093" cy="13708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 anchor="t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You will find related worksheets in the math’s folder on the Kingsland Website.   </a:t>
            </a: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2CACE69-8A32-4634-ADE0-DEAC7607E9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0695" y="128410"/>
            <a:ext cx="7804936" cy="127786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20B876E-2704-442B-A09A-FCDA7C04B30D}"/>
              </a:ext>
            </a:extLst>
          </p:cNvPr>
          <p:cNvSpPr txBox="1"/>
          <p:nvPr/>
        </p:nvSpPr>
        <p:spPr>
          <a:xfrm>
            <a:off x="4829843" y="3442755"/>
            <a:ext cx="6769100" cy="3693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/>
              </a:rPr>
              <a:t>https://vimeo.com/500377891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3996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AD99A87-D640-48CF-B6B1-BE3B37D2111F}"/>
              </a:ext>
            </a:extLst>
          </p:cNvPr>
          <p:cNvSpPr txBox="1"/>
          <p:nvPr/>
        </p:nvSpPr>
        <p:spPr>
          <a:xfrm>
            <a:off x="970716" y="5250953"/>
            <a:ext cx="13492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lumMod val="8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AC9747-DD41-4BD2-94A9-CF9A27D66698}"/>
              </a:ext>
            </a:extLst>
          </p:cNvPr>
          <p:cNvSpPr txBox="1"/>
          <p:nvPr/>
        </p:nvSpPr>
        <p:spPr>
          <a:xfrm>
            <a:off x="5697597" y="169221"/>
            <a:ext cx="1911927" cy="3693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Times Tables Rock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003C155-7C7D-42CB-86A6-6F2243EF3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151" y="707774"/>
            <a:ext cx="10236820" cy="1251547"/>
          </a:xfrm>
          <a:prstGeom prst="rect">
            <a:avLst/>
          </a:prstGeom>
        </p:spPr>
      </p:pic>
      <p:sp>
        <p:nvSpPr>
          <p:cNvPr id="11" name="Arrow: Right 10">
            <a:extLst>
              <a:ext uri="{FF2B5EF4-FFF2-40B4-BE49-F238E27FC236}">
                <a16:creationId xmlns:a16="http://schemas.microsoft.com/office/drawing/2014/main" id="{2123099F-39F6-4B5C-BC55-1B0E70FCF8B5}"/>
              </a:ext>
            </a:extLst>
          </p:cNvPr>
          <p:cNvSpPr/>
          <p:nvPr/>
        </p:nvSpPr>
        <p:spPr>
          <a:xfrm rot="1118204">
            <a:off x="1501932" y="1502468"/>
            <a:ext cx="2754352" cy="839770"/>
          </a:xfrm>
          <a:prstGeom prst="right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DFFF81-7A98-4C79-836D-22A326FA1CD3}"/>
              </a:ext>
            </a:extLst>
          </p:cNvPr>
          <p:cNvSpPr txBox="1"/>
          <p:nvPr/>
        </p:nvSpPr>
        <p:spPr>
          <a:xfrm>
            <a:off x="4285500" y="2235489"/>
            <a:ext cx="5965903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https://play.ttrockstars.com/auth/school/student/78867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4DB10F-B00C-4196-997F-91D4816B4F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0272" y="3229349"/>
            <a:ext cx="2914650" cy="155257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D16F9B1-1C75-422E-AE63-4C00F42257A6}"/>
              </a:ext>
            </a:extLst>
          </p:cNvPr>
          <p:cNvSpPr txBox="1"/>
          <p:nvPr/>
        </p:nvSpPr>
        <p:spPr>
          <a:xfrm>
            <a:off x="4260847" y="5520821"/>
            <a:ext cx="52559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your login details to access the games.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94B6D2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PINCODE:  QC3571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D9CF3C-72BA-4BB8-9696-E9C3906B6708}"/>
              </a:ext>
            </a:extLst>
          </p:cNvPr>
          <p:cNvSpPr txBox="1"/>
          <p:nvPr/>
        </p:nvSpPr>
        <p:spPr>
          <a:xfrm>
            <a:off x="4240272" y="5016438"/>
            <a:ext cx="4801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"/>
                <a:ea typeface="+mn-ea"/>
                <a:cs typeface="+mn-cs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https://www.twinkl.co.uk/go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04567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50528A1-AD30-422E-8747-BA43C3B6FDB3}"/>
              </a:ext>
            </a:extLst>
          </p:cNvPr>
          <p:cNvSpPr/>
          <p:nvPr/>
        </p:nvSpPr>
        <p:spPr>
          <a:xfrm>
            <a:off x="1304693" y="1750741"/>
            <a:ext cx="10158761" cy="3780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latin typeface="Abadi" panose="020B0604020104020204" pitchFamily="34" charset="0"/>
              </a:rPr>
              <a:t>Have a lunch break!</a:t>
            </a:r>
          </a:p>
        </p:txBody>
      </p:sp>
    </p:spTree>
    <p:extLst>
      <p:ext uri="{BB962C8B-B14F-4D97-AF65-F5344CB8AC3E}">
        <p14:creationId xmlns:p14="http://schemas.microsoft.com/office/powerpoint/2010/main" val="2134920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559C5C4-A4A9-496A-AFC4-6207F769BEF9}"/>
              </a:ext>
            </a:extLst>
          </p:cNvPr>
          <p:cNvSpPr txBox="1"/>
          <p:nvPr/>
        </p:nvSpPr>
        <p:spPr>
          <a:xfrm>
            <a:off x="4157330" y="489098"/>
            <a:ext cx="3125972" cy="1015663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6000" dirty="0"/>
              <a:t>Science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B9BA505-AFE1-4D9C-B0D2-F8581E7BE232}"/>
              </a:ext>
            </a:extLst>
          </p:cNvPr>
          <p:cNvSpPr txBox="1"/>
          <p:nvPr/>
        </p:nvSpPr>
        <p:spPr>
          <a:xfrm>
            <a:off x="3057293" y="2029521"/>
            <a:ext cx="57428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We are going to look at the properties of rocks.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You will need a few rocks/stones to test.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There is an activity sheet in the folder to complete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Follow the Science PPT with instructions</a:t>
            </a:r>
          </a:p>
        </p:txBody>
      </p:sp>
      <p:pic>
        <p:nvPicPr>
          <p:cNvPr id="1026" name="Picture 2" descr="Rocks and minerals - British Geological Survey">
            <a:extLst>
              <a:ext uri="{FF2B5EF4-FFF2-40B4-BE49-F238E27FC236}">
                <a16:creationId xmlns:a16="http://schemas.microsoft.com/office/drawing/2014/main" id="{09BFF676-FC62-4B57-80C1-24CC5DC9CF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0430" y="3581563"/>
            <a:ext cx="4642841" cy="3119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11087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31DE0B-C58B-4B44-939C-2B61D28985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-22"/>
            <a:ext cx="12191977" cy="685802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45E3FF3-96F8-4354-9B73-81EF19A2E30A}"/>
              </a:ext>
            </a:extLst>
          </p:cNvPr>
          <p:cNvSpPr txBox="1"/>
          <p:nvPr/>
        </p:nvSpPr>
        <p:spPr>
          <a:xfrm>
            <a:off x="1260088" y="643468"/>
            <a:ext cx="5591974" cy="170944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200" b="1" i="0" u="none" strike="noStrike" kern="1200" cap="none" spc="0" normalizeH="0" baseline="0" noProof="0" dirty="0">
                <a:ln>
                  <a:noFill/>
                </a:ln>
                <a:solidFill>
                  <a:srgbClr val="44546A">
                    <a:lumMod val="75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Follow the link for Today’s Worship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This can be found in the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5200" b="1" dirty="0">
                <a:solidFill>
                  <a:srgbClr val="44546A">
                    <a:lumMod val="75000"/>
                  </a:srgbClr>
                </a:solidFill>
                <a:latin typeface="Calibri Light" panose="020F0302020204030204"/>
              </a:rPr>
              <a:t> ‘Whole School’ folder.</a:t>
            </a:r>
            <a:endParaRPr kumimoji="0" lang="en-US" sz="5200" b="1" i="0" u="none" strike="noStrike" kern="1200" cap="none" spc="0" normalizeH="0" baseline="0" noProof="0" dirty="0">
              <a:ln>
                <a:noFill/>
              </a:ln>
              <a:solidFill>
                <a:srgbClr val="44546A">
                  <a:lumMod val="75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2815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5A9CF4D-11B1-42B9-B7F8-52C81A038B60}"/>
              </a:ext>
            </a:extLst>
          </p:cNvPr>
          <p:cNvSpPr txBox="1"/>
          <p:nvPr/>
        </p:nvSpPr>
        <p:spPr>
          <a:xfrm>
            <a:off x="747823" y="1052623"/>
            <a:ext cx="10696354" cy="53245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Have a super day, give of your best and please send me an e mail this afternoon with examples of your work.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teacher@kingslandengland.hereford.sch.uk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en-GB" dirty="0"/>
          </a:p>
          <a:p>
            <a:pPr algn="ctr"/>
            <a:r>
              <a:rPr lang="en-GB" dirty="0"/>
              <a:t>In the subject line could you have 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     </a:t>
            </a:r>
            <a:r>
              <a:rPr lang="en-GB" sz="2400" b="1" dirty="0">
                <a:solidFill>
                  <a:srgbClr val="0070C0"/>
                </a:solidFill>
              </a:rPr>
              <a:t>Year 3  and  name of  your child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Please only send </a:t>
            </a:r>
            <a:r>
              <a:rPr lang="en-GB" b="1" dirty="0"/>
              <a:t>one email a day </a:t>
            </a:r>
            <a:r>
              <a:rPr lang="en-GB" dirty="0"/>
              <a:t>with either attachments or a photo of work completed. </a:t>
            </a:r>
          </a:p>
          <a:p>
            <a:pPr algn="ctr"/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1593</TotalTime>
  <Words>476</Words>
  <Application>Microsoft Office PowerPoint</Application>
  <PresentationFormat>Widescreen</PresentationFormat>
  <Paragraphs>89</Paragraphs>
  <Slides>11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Abadi</vt:lpstr>
      <vt:lpstr>Arial</vt:lpstr>
      <vt:lpstr>Calibri</vt:lpstr>
      <vt:lpstr>Calibri Light</vt:lpstr>
      <vt:lpstr>Comic Sans MS</vt:lpstr>
      <vt:lpstr>Lato</vt:lpstr>
      <vt:lpstr>Wingdings</vt:lpstr>
      <vt:lpstr>Office Theme</vt:lpstr>
      <vt:lpstr>1_Office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86</cp:revision>
  <dcterms:created xsi:type="dcterms:W3CDTF">2021-01-18T13:04:00Z</dcterms:created>
  <dcterms:modified xsi:type="dcterms:W3CDTF">2021-03-01T11:40:09Z</dcterms:modified>
</cp:coreProperties>
</file>