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172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359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67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381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011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463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70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989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033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84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61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457" y="0"/>
            <a:ext cx="10029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339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00953" y="0"/>
            <a:ext cx="103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96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510" y="0"/>
            <a:ext cx="10408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22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479" y="0"/>
            <a:ext cx="108530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72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117" y="0"/>
            <a:ext cx="104197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211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931" y="0"/>
            <a:ext cx="104621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40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312" y="0"/>
            <a:ext cx="102153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41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146" y="0"/>
            <a:ext cx="106477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821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97" y="0"/>
            <a:ext cx="1054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659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271" y="0"/>
            <a:ext cx="105374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412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226" y="0"/>
            <a:ext cx="106335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857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429" y="0"/>
            <a:ext cx="106271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8832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916" y="0"/>
            <a:ext cx="10428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481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257" y="0"/>
            <a:ext cx="10907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85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41" y="0"/>
            <a:ext cx="108569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818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382" y="0"/>
            <a:ext cx="107552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5537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1395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spelling mistakes</a:t>
            </a:r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 smtClean="0"/>
              <a:t>the baby has got a </a:t>
            </a:r>
            <a:r>
              <a:rPr lang="en-GB" sz="4000" dirty="0" err="1" smtClean="0"/>
              <a:t>pik</a:t>
            </a:r>
            <a:r>
              <a:rPr lang="en-GB" sz="4000" dirty="0" smtClean="0"/>
              <a:t> teddy it bleeps if you </a:t>
            </a:r>
            <a:r>
              <a:rPr lang="en-GB" sz="4000" dirty="0" err="1" smtClean="0"/>
              <a:t>pres</a:t>
            </a:r>
            <a:r>
              <a:rPr lang="en-GB" sz="4000" dirty="0" smtClean="0"/>
              <a:t> its tummy</a:t>
            </a:r>
            <a:endParaRPr lang="en-GB" sz="4000" dirty="0"/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5912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T</a:t>
            </a:r>
            <a:r>
              <a:rPr lang="en-GB" sz="4000" dirty="0" smtClean="0"/>
              <a:t>he </a:t>
            </a:r>
            <a:r>
              <a:rPr lang="en-GB" sz="4000" dirty="0"/>
              <a:t>baby has got a </a:t>
            </a:r>
            <a:r>
              <a:rPr lang="en-GB" sz="4000" dirty="0" smtClean="0"/>
              <a:t>pi</a:t>
            </a:r>
            <a:r>
              <a:rPr lang="en-GB" sz="4000" dirty="0" smtClean="0">
                <a:solidFill>
                  <a:srgbClr val="FF0000"/>
                </a:solidFill>
              </a:rPr>
              <a:t>n</a:t>
            </a:r>
            <a:r>
              <a:rPr lang="en-GB" sz="4000" dirty="0" smtClean="0"/>
              <a:t>k teddy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r>
              <a:rPr lang="en-GB" sz="4000" dirty="0" smtClean="0"/>
              <a:t> </a:t>
            </a:r>
            <a:r>
              <a:rPr lang="en-GB" sz="4000" dirty="0" smtClean="0">
                <a:solidFill>
                  <a:srgbClr val="FF0000"/>
                </a:solidFill>
              </a:rPr>
              <a:t>I</a:t>
            </a:r>
            <a:r>
              <a:rPr lang="en-GB" sz="4000" dirty="0" smtClean="0"/>
              <a:t>t </a:t>
            </a:r>
            <a:r>
              <a:rPr lang="en-GB" sz="4000" dirty="0"/>
              <a:t>bleeps if you </a:t>
            </a:r>
            <a:r>
              <a:rPr lang="en-GB" sz="4000" dirty="0" smtClean="0"/>
              <a:t>pres</a:t>
            </a:r>
            <a:r>
              <a:rPr lang="en-GB" sz="4000" dirty="0" smtClean="0">
                <a:solidFill>
                  <a:srgbClr val="FF0000"/>
                </a:solidFill>
              </a:rPr>
              <a:t>s</a:t>
            </a:r>
            <a:r>
              <a:rPr lang="en-GB" sz="4000" dirty="0" smtClean="0"/>
              <a:t> </a:t>
            </a:r>
            <a:r>
              <a:rPr lang="en-GB" sz="4000" dirty="0"/>
              <a:t>its </a:t>
            </a:r>
            <a:r>
              <a:rPr lang="en-GB" sz="4000" dirty="0" smtClean="0"/>
              <a:t>tummy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6735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gurgles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</a:t>
            </a:r>
            <a:r>
              <a:rPr lang="en-GB" dirty="0" smtClean="0"/>
              <a:t>Sometimes when he’s yelling I tickle him and he gurgles with delight.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4189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357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231</Words>
  <Application>Microsoft Office PowerPoint</Application>
  <PresentationFormat>Widescreen</PresentationFormat>
  <Paragraphs>44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2021-02-02T11:08:47Z</dcterms:created>
  <dcterms:modified xsi:type="dcterms:W3CDTF">2021-02-02T13:18:45Z</dcterms:modified>
</cp:coreProperties>
</file>