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9" r:id="rId5"/>
    <p:sldId id="280" r:id="rId6"/>
    <p:sldId id="282" r:id="rId7"/>
    <p:sldId id="281" r:id="rId8"/>
    <p:sldId id="283" r:id="rId9"/>
    <p:sldId id="269" r:id="rId10"/>
    <p:sldId id="275" r:id="rId11"/>
    <p:sldId id="278" r:id="rId12"/>
    <p:sldId id="270" r:id="rId13"/>
    <p:sldId id="265" r:id="rId14"/>
    <p:sldId id="286" r:id="rId15"/>
    <p:sldId id="277" r:id="rId16"/>
    <p:sldId id="284" r:id="rId17"/>
    <p:sldId id="26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753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980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694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35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15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68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53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0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26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43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02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3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hiterosemaths.com/homelearning/year-3/week-11-number-multiplication-division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youtube.com/watch?v=EgppUh8ukZ8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week-11-number-multiplication-division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0aG99v704k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ramsgateartsprimaryschool.co.uk/blog/?pid=9&amp;nid=23&amp;storyid=5634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ymykqt/articles/zxbwjxs" TargetMode="External"/><Relationship Id="rId2" Type="http://schemas.openxmlformats.org/officeDocument/2006/relationships/hyperlink" Target="https://www.bbc.co.uk/bitesize/topics/zymykqt/articles/zc4x6sg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742319"/>
              </p:ext>
            </p:extLst>
          </p:nvPr>
        </p:nvGraphicFramePr>
        <p:xfrm>
          <a:off x="500136" y="475349"/>
          <a:ext cx="10217427" cy="62906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32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49830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5969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Spag</a:t>
                      </a:r>
                      <a:r>
                        <a:rPr lang="en-US" dirty="0"/>
                        <a:t> Mat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Spelling, punctuation and grammar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Worksheet is in the English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Written Task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The Twits</a:t>
                      </a:r>
                    </a:p>
                    <a:p>
                      <a:r>
                        <a:rPr lang="en-US" dirty="0"/>
                        <a:t>Make a Prediction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Choose one of the two frameworks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1553205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Autumn Block</a:t>
                      </a:r>
                    </a:p>
                    <a:p>
                      <a:r>
                        <a:rPr lang="en-GB" dirty="0"/>
                        <a:t>Multiplication and Division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Multiply by 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White Rose sheet and extension sheets.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162879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hlinkClick r:id="rId2"/>
                        </a:rPr>
                        <a:t>https://whiterosemaths.com/homelearning/year-3/week-11-number-multiplication-division/</a:t>
                      </a:r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9223413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Sketching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Drawing Small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Watch the video clip</a:t>
                      </a:r>
                    </a:p>
                    <a:p>
                      <a:r>
                        <a:rPr lang="en-US" dirty="0"/>
                        <a:t>Sketch small items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Computer 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Digital Literacy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What is a computer?</a:t>
                      </a:r>
                    </a:p>
                    <a:p>
                      <a:r>
                        <a:rPr lang="en-US" dirty="0"/>
                        <a:t>How computers help us.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Follow the links on the PPT slide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are emailed or can be found in the ‘Whole School ‘folder.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Thursday    14th January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054547-AE2F-4385-8910-D9C03D3F2C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312" y="256362"/>
            <a:ext cx="9477375" cy="587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B56C15-1895-4747-BA3C-35D92B7D9D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08" r="13093"/>
          <a:stretch/>
        </p:blipFill>
        <p:spPr>
          <a:xfrm>
            <a:off x="256478" y="233444"/>
            <a:ext cx="7278158" cy="6624536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018145-00BD-49C5-86DC-A067F0C3804C}"/>
              </a:ext>
            </a:extLst>
          </p:cNvPr>
          <p:cNvSpPr txBox="1"/>
          <p:nvPr/>
        </p:nvSpPr>
        <p:spPr>
          <a:xfrm>
            <a:off x="6343650" y="3962400"/>
            <a:ext cx="5505814" cy="169040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The Twits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By Roald Dahl</a:t>
            </a:r>
          </a:p>
        </p:txBody>
      </p:sp>
      <p:pic>
        <p:nvPicPr>
          <p:cNvPr id="1026" name="Picture 2" descr="The Twits (Colour Edition): Amazon.co.uk: Dahl, Roald, Blake, Quentin:  9780141369341: Books">
            <a:extLst>
              <a:ext uri="{FF2B5EF4-FFF2-40B4-BE49-F238E27FC236}">
                <a16:creationId xmlns:a16="http://schemas.microsoft.com/office/drawing/2014/main" id="{B607445D-18BA-4E67-8F80-156743CE36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1" r="1" b="32120"/>
          <a:stretch/>
        </p:blipFill>
        <p:spPr bwMode="auto">
          <a:xfrm>
            <a:off x="7861610" y="177761"/>
            <a:ext cx="4330394" cy="3699492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3ABDCF-D649-48B2-855D-D525433B20A2}"/>
              </a:ext>
            </a:extLst>
          </p:cNvPr>
          <p:cNvSpPr txBox="1"/>
          <p:nvPr/>
        </p:nvSpPr>
        <p:spPr>
          <a:xfrm>
            <a:off x="6865433" y="5886062"/>
            <a:ext cx="532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https://www.youtube.com/watch?v=EgppUh8ukZ8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56895E-E07C-486D-A602-4DC0F391339E}"/>
              </a:ext>
            </a:extLst>
          </p:cNvPr>
          <p:cNvSpPr txBox="1"/>
          <p:nvPr/>
        </p:nvSpPr>
        <p:spPr>
          <a:xfrm>
            <a:off x="8894738" y="6372021"/>
            <a:ext cx="1594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Audio Book</a:t>
            </a:r>
          </a:p>
        </p:txBody>
      </p:sp>
    </p:spTree>
    <p:extLst>
      <p:ext uri="{BB962C8B-B14F-4D97-AF65-F5344CB8AC3E}">
        <p14:creationId xmlns:p14="http://schemas.microsoft.com/office/powerpoint/2010/main" val="2930239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41C04E-A531-4608-A3C7-7461A5872C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841" y="-100361"/>
            <a:ext cx="115903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778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EA0C2C2-41A7-4F6D-BF94-6B3DFAAA4171}"/>
              </a:ext>
            </a:extLst>
          </p:cNvPr>
          <p:cNvSpPr txBox="1"/>
          <p:nvPr/>
        </p:nvSpPr>
        <p:spPr>
          <a:xfrm>
            <a:off x="504593" y="0"/>
            <a:ext cx="6094140" cy="296241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Use the cover of the book, the title and first chapter to make a prediction.</a:t>
            </a:r>
            <a:endParaRPr lang="en-GB" sz="105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GB" sz="1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think the book may be about?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GB" sz="1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think the characters are like?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GB" sz="1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Where do you think it takes place? 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GB" sz="1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Is it a fiction, non fiction, humorous or serious book.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GB" sz="1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Remember to write in full sentences with joined handwriting. 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FE721D-3A72-4476-B22F-07D22F9204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5658" y="3052880"/>
            <a:ext cx="7363290" cy="3705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927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308162F-2350-453B-A160-B7DA04980A57}"/>
              </a:ext>
            </a:extLst>
          </p:cNvPr>
          <p:cNvSpPr txBox="1"/>
          <p:nvPr/>
        </p:nvSpPr>
        <p:spPr>
          <a:xfrm>
            <a:off x="2029523" y="323386"/>
            <a:ext cx="6779941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   </a:t>
            </a:r>
            <a:r>
              <a:rPr lang="en-GB" sz="4000" dirty="0">
                <a:latin typeface="Comic Sans MS" panose="030F0702030302020204" pitchFamily="66" charset="0"/>
              </a:rPr>
              <a:t>Already Read the Book? 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0CB91F-F618-407B-9DEB-5ED3B1FB4946}"/>
              </a:ext>
            </a:extLst>
          </p:cNvPr>
          <p:cNvSpPr txBox="1"/>
          <p:nvPr/>
        </p:nvSpPr>
        <p:spPr>
          <a:xfrm>
            <a:off x="535259" y="1650380"/>
            <a:ext cx="110285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If you have read the book , your task will be to predict the response of the children in our class when they read the book.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94AA93-08FE-44DC-A1A1-71B09F46BA58}"/>
              </a:ext>
            </a:extLst>
          </p:cNvPr>
          <p:cNvSpPr txBox="1"/>
          <p:nvPr/>
        </p:nvSpPr>
        <p:spPr>
          <a:xfrm>
            <a:off x="3482897" y="2614961"/>
            <a:ext cx="7389542" cy="23083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                   Think about: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Their reaction to some of the descriptions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Will they find it sad, funny or serious?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Will they feel sorry for the characters or dislike them?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Are there incidents in the book they may find unfair, cruel or wrong?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What would they think about some of the language used?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1026" name="Picture 2" descr="Bringing Roald Dahl's “The Twits” to Life With Colourful Illustrations |  ReadersDoor">
            <a:extLst>
              <a:ext uri="{FF2B5EF4-FFF2-40B4-BE49-F238E27FC236}">
                <a16:creationId xmlns:a16="http://schemas.microsoft.com/office/drawing/2014/main" id="{CAC49DA8-B93A-4C29-B672-11EBAD91A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708" y="5207620"/>
            <a:ext cx="3973731" cy="1420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Twits">
            <a:extLst>
              <a:ext uri="{FF2B5EF4-FFF2-40B4-BE49-F238E27FC236}">
                <a16:creationId xmlns:a16="http://schemas.microsoft.com/office/drawing/2014/main" id="{3D15BF61-9E82-4157-B02F-4314612B36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259" y="4221962"/>
            <a:ext cx="2454146" cy="2333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9367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FEB69C5-8D1E-41B0-94EB-147F4DF970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2098" y="4345475"/>
            <a:ext cx="7431668" cy="23471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71E002-FB1D-400E-89DE-36E289B6AF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0709" y="255100"/>
            <a:ext cx="8686800" cy="3948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861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Multiply by 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9F3BDC-861F-4E3F-A174-79D56716E2E1}"/>
              </a:ext>
            </a:extLst>
          </p:cNvPr>
          <p:cNvSpPr txBox="1"/>
          <p:nvPr/>
        </p:nvSpPr>
        <p:spPr>
          <a:xfrm>
            <a:off x="4216526" y="3607744"/>
            <a:ext cx="7702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https://whiterosemaths.com/homelearning/year-3/week-11-number-multiplication-division/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09838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F865EFF-B234-480F-8351-2F6C4B8C3B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213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3A46C2-422D-4A47-BA24-24D74ACB2499}"/>
              </a:ext>
            </a:extLst>
          </p:cNvPr>
          <p:cNvSpPr txBox="1"/>
          <p:nvPr/>
        </p:nvSpPr>
        <p:spPr>
          <a:xfrm>
            <a:off x="439865" y="4534108"/>
            <a:ext cx="511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https://www.youtube.com/watch?v=70aG99v704k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8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F32860-6B85-49A6-8FAD-CE8E2A572A29}"/>
              </a:ext>
            </a:extLst>
          </p:cNvPr>
          <p:cNvSpPr txBox="1"/>
          <p:nvPr/>
        </p:nvSpPr>
        <p:spPr>
          <a:xfrm>
            <a:off x="8953911" y="2036222"/>
            <a:ext cx="27994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fun way to revisit and learn your times tables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439865" y="4164765"/>
            <a:ext cx="2169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Counting in 3s:</a:t>
            </a:r>
          </a:p>
        </p:txBody>
      </p:sp>
    </p:spTree>
    <p:extLst>
      <p:ext uri="{BB962C8B-B14F-4D97-AF65-F5344CB8AC3E}">
        <p14:creationId xmlns:p14="http://schemas.microsoft.com/office/powerpoint/2010/main" val="23789662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60D128A7-5437-4863-8810-524A2435B132}"/>
              </a:ext>
            </a:extLst>
          </p:cNvPr>
          <p:cNvSpPr txBox="1"/>
          <p:nvPr/>
        </p:nvSpPr>
        <p:spPr>
          <a:xfrm>
            <a:off x="807522" y="3705101"/>
            <a:ext cx="10414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EC68CC-0811-4A2E-B2BE-31826FD0FF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818" y="2797762"/>
            <a:ext cx="3859481" cy="19971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78F1C2-20E5-4CAE-9279-015B81EB12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0897" y="2727249"/>
            <a:ext cx="3859481" cy="21240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BCDC208-AF7E-4FF2-9B7F-45F5EEFF301F}"/>
              </a:ext>
            </a:extLst>
          </p:cNvPr>
          <p:cNvSpPr txBox="1"/>
          <p:nvPr/>
        </p:nvSpPr>
        <p:spPr>
          <a:xfrm>
            <a:off x="3715791" y="308758"/>
            <a:ext cx="538070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              </a:t>
            </a:r>
            <a:r>
              <a:rPr lang="en-GB" sz="2800" dirty="0"/>
              <a:t>ART</a:t>
            </a:r>
          </a:p>
          <a:p>
            <a:r>
              <a:rPr lang="en-GB" dirty="0"/>
              <a:t>                You will need: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Plain paper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Pencil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A few small objects from around your house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Some calm background music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188CB5-9A4B-4C12-8FFF-C085DF076DD0}"/>
              </a:ext>
            </a:extLst>
          </p:cNvPr>
          <p:cNvSpPr txBox="1"/>
          <p:nvPr/>
        </p:nvSpPr>
        <p:spPr>
          <a:xfrm>
            <a:off x="2531326" y="5329284"/>
            <a:ext cx="8073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https://www.ramsgateartsprimaryschool.co.uk/blog/?pid=9&amp;nid=23&amp;storyid=5634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2BD7327-942E-4401-8DE6-0C2E9291EB52}"/>
              </a:ext>
            </a:extLst>
          </p:cNvPr>
          <p:cNvSpPr txBox="1"/>
          <p:nvPr/>
        </p:nvSpPr>
        <p:spPr>
          <a:xfrm>
            <a:off x="2408663" y="6048317"/>
            <a:ext cx="6350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After watching the video, choose a few small objects to sketch.</a:t>
            </a:r>
          </a:p>
        </p:txBody>
      </p:sp>
    </p:spTree>
    <p:extLst>
      <p:ext uri="{BB962C8B-B14F-4D97-AF65-F5344CB8AC3E}">
        <p14:creationId xmlns:p14="http://schemas.microsoft.com/office/powerpoint/2010/main" val="2486229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ED3FA09-9D09-4740-BE7F-4777A1C4D7E1}"/>
              </a:ext>
            </a:extLst>
          </p:cNvPr>
          <p:cNvSpPr txBox="1"/>
          <p:nvPr/>
        </p:nvSpPr>
        <p:spPr>
          <a:xfrm>
            <a:off x="4809506" y="451263"/>
            <a:ext cx="1615045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Digital Literacy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94E05A-0B42-4A97-8750-8694328ABD69}"/>
              </a:ext>
            </a:extLst>
          </p:cNvPr>
          <p:cNvSpPr txBox="1"/>
          <p:nvPr/>
        </p:nvSpPr>
        <p:spPr>
          <a:xfrm>
            <a:off x="2042555" y="1092529"/>
            <a:ext cx="83008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term we will be following the BBC Bitesize computing curriculum.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We will  be using both KS1 and KS2 lessons where appropriate for Year 3.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Each short lesson contains games, interactive programmes or video clips to help you understand the topic.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As the lessons are short we may cover two in one session.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  <a:p>
            <a:r>
              <a:rPr lang="en-GB" dirty="0"/>
              <a:t>                               </a:t>
            </a:r>
            <a:r>
              <a:rPr lang="en-GB" u="sng" dirty="0"/>
              <a:t>This week we will be looking at: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3C7C63-6425-482B-B5D7-35C9DA279C9A}"/>
              </a:ext>
            </a:extLst>
          </p:cNvPr>
          <p:cNvSpPr txBox="1"/>
          <p:nvPr/>
        </p:nvSpPr>
        <p:spPr>
          <a:xfrm>
            <a:off x="2489111" y="3449791"/>
            <a:ext cx="6255834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Lesson 1:   What is a computer</a:t>
            </a:r>
          </a:p>
          <a:p>
            <a:r>
              <a:rPr lang="en-GB" dirty="0"/>
              <a:t>        There is an interactive activity and game to follow.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E1760D-72C5-4022-B276-ABA9CE05A621}"/>
              </a:ext>
            </a:extLst>
          </p:cNvPr>
          <p:cNvSpPr txBox="1"/>
          <p:nvPr/>
        </p:nvSpPr>
        <p:spPr>
          <a:xfrm>
            <a:off x="2489111" y="4422059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https://www.bbc.co.uk/bitesize/topics/zymykqt/articles/zc4x6sg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ED3C56-F2A1-41FB-A338-3CC1E98360FC}"/>
              </a:ext>
            </a:extLst>
          </p:cNvPr>
          <p:cNvSpPr txBox="1"/>
          <p:nvPr/>
        </p:nvSpPr>
        <p:spPr>
          <a:xfrm>
            <a:off x="2653990" y="5252224"/>
            <a:ext cx="6235921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Lesson2: How can computers help you to learn?</a:t>
            </a:r>
          </a:p>
          <a:p>
            <a:r>
              <a:rPr lang="en-GB" dirty="0"/>
              <a:t>         Here there are matching activities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4FB18A-80FF-4059-8A1F-BE3DC4FEE516}"/>
              </a:ext>
            </a:extLst>
          </p:cNvPr>
          <p:cNvSpPr txBox="1"/>
          <p:nvPr/>
        </p:nvSpPr>
        <p:spPr>
          <a:xfrm>
            <a:off x="2408663" y="6089596"/>
            <a:ext cx="6235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https://www.bbc.co.uk/bitesize/topics/zymykqt/articles/zxbwjxs</a:t>
            </a:r>
            <a:endParaRPr lang="en-GB" dirty="0"/>
          </a:p>
        </p:txBody>
      </p:sp>
      <p:pic>
        <p:nvPicPr>
          <p:cNvPr id="1026" name="Picture 2" descr="Laptop Computer Clip Art - Cartoon Clip Art Computer - Png Download  (#2419224) - PikPng">
            <a:extLst>
              <a:ext uri="{FF2B5EF4-FFF2-40B4-BE49-F238E27FC236}">
                <a16:creationId xmlns:a16="http://schemas.microsoft.com/office/drawing/2014/main" id="{EBB2C4B9-358A-4F45-8807-E51AB8BE2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5579" y="2174139"/>
            <a:ext cx="2350130" cy="203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066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5A55B759-31A7-423C-9BC2-A8BC09FE9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F78796AF-79A0-47AC-BEFD-BFFC00F968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F15E247-A740-4809-8E0B-39250A087704}"/>
              </a:ext>
            </a:extLst>
          </p:cNvPr>
          <p:cNvSpPr txBox="1"/>
          <p:nvPr/>
        </p:nvSpPr>
        <p:spPr>
          <a:xfrm>
            <a:off x="804672" y="338328"/>
            <a:ext cx="3877056" cy="2249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>
                <a:latin typeface="+mj-lt"/>
                <a:ea typeface="+mj-ea"/>
                <a:cs typeface="+mj-cs"/>
              </a:rPr>
              <a:t>Tomorrow, please could you have a sheet of paper (lined or blank) ready for our TEAMS meeting.</a:t>
            </a:r>
          </a:p>
        </p:txBody>
      </p:sp>
      <p:pic>
        <p:nvPicPr>
          <p:cNvPr id="1028" name="Picture 4" descr="Paper Clip Art Free Clipart Images 3 - Lined Paper Transparent Clipart -  Free Transparent PNG Clipart Images Download">
            <a:extLst>
              <a:ext uri="{FF2B5EF4-FFF2-40B4-BE49-F238E27FC236}">
                <a16:creationId xmlns:a16="http://schemas.microsoft.com/office/drawing/2014/main" id="{F02197BC-D7A0-49FA-AB63-C6DE9AD00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2448" y="676784"/>
            <a:ext cx="4450517" cy="343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ree Pencil Clipart Pencil Clip Art Images - Cliparts and Others ... -  ClipArt Best - ClipArt Best | Pencil clipart, Clip art, Art images">
            <a:extLst>
              <a:ext uri="{FF2B5EF4-FFF2-40B4-BE49-F238E27FC236}">
                <a16:creationId xmlns:a16="http://schemas.microsoft.com/office/drawing/2014/main" id="{E07D4FC2-2D7E-486C-867A-94D4C9BD4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38221" y="4114809"/>
            <a:ext cx="2977031" cy="217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8250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793</TotalTime>
  <Words>751</Words>
  <Application>Microsoft Office PowerPoint</Application>
  <PresentationFormat>Widescreen</PresentationFormat>
  <Paragraphs>104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Abadi</vt:lpstr>
      <vt:lpstr>Arial</vt:lpstr>
      <vt:lpstr>Calibri</vt:lpstr>
      <vt:lpstr>Calibri Light</vt:lpstr>
      <vt:lpstr>Comic Sans MS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68</cp:revision>
  <dcterms:created xsi:type="dcterms:W3CDTF">2021-01-05T10:13:18Z</dcterms:created>
  <dcterms:modified xsi:type="dcterms:W3CDTF">2021-01-14T08:09:26Z</dcterms:modified>
</cp:coreProperties>
</file>