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2" r:id="rId5"/>
    <p:sldId id="257" r:id="rId6"/>
    <p:sldId id="296" r:id="rId7"/>
    <p:sldId id="291" r:id="rId8"/>
    <p:sldId id="293" r:id="rId9"/>
    <p:sldId id="295" r:id="rId10"/>
    <p:sldId id="294" r:id="rId11"/>
    <p:sldId id="269" r:id="rId12"/>
    <p:sldId id="275" r:id="rId13"/>
    <p:sldId id="289" r:id="rId14"/>
    <p:sldId id="270" r:id="rId15"/>
    <p:sldId id="292" r:id="rId16"/>
    <p:sldId id="277" r:id="rId17"/>
    <p:sldId id="284" r:id="rId18"/>
    <p:sldId id="26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626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571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47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14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7645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170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97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46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432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115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82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588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00379996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277498"/>
              </p:ext>
            </p:extLst>
          </p:nvPr>
        </p:nvGraphicFramePr>
        <p:xfrm>
          <a:off x="434898" y="475350"/>
          <a:ext cx="11050860" cy="5643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3622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61419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58646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926583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31430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580002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 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5800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 Writing a Letter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to write a letter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PPT</a:t>
                      </a:r>
                    </a:p>
                    <a:p>
                      <a:r>
                        <a:rPr lang="en-US" dirty="0"/>
                        <a:t>Twinkle Go resources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395248"/>
                  </a:ext>
                </a:extLst>
              </a:tr>
              <a:tr h="37306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    Written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Letter Writing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Write a letter of complaint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252365"/>
                  </a:ext>
                </a:extLst>
              </a:tr>
              <a:tr h="132571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Statistics</a:t>
                      </a:r>
                    </a:p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Draw Pictograms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580002">
                <a:tc>
                  <a:txBody>
                    <a:bodyPr/>
                    <a:lstStyle/>
                    <a:p>
                      <a:r>
                        <a:rPr lang="en-US" dirty="0"/>
                        <a:t> World Book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</a:t>
                      </a:r>
                    </a:p>
                    <a:p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Activities in the 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1193806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b="1" dirty="0"/>
                        <a:t>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64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4</a:t>
            </a:r>
            <a:r>
              <a:rPr lang="en-GB" baseline="30000" dirty="0"/>
              <a:t>th</a:t>
            </a:r>
            <a:r>
              <a:rPr lang="en-GB" dirty="0"/>
              <a:t> March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702F84-7806-48E0-8C75-12B295FBF328}"/>
              </a:ext>
            </a:extLst>
          </p:cNvPr>
          <p:cNvSpPr txBox="1"/>
          <p:nvPr/>
        </p:nvSpPr>
        <p:spPr>
          <a:xfrm>
            <a:off x="144966" y="256426"/>
            <a:ext cx="11516947" cy="63401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3200" dirty="0">
                <a:latin typeface="Comic Sans MS" panose="030F0702030302020204" pitchFamily="66" charset="0"/>
              </a:rPr>
              <a:t>Full House Point Cards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BB748BC7-BF0B-4469-AFB9-F81D66B150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265243"/>
              </p:ext>
            </p:extLst>
          </p:nvPr>
        </p:nvGraphicFramePr>
        <p:xfrm>
          <a:off x="3317892" y="1628887"/>
          <a:ext cx="4984596" cy="444334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92298">
                  <a:extLst>
                    <a:ext uri="{9D8B030D-6E8A-4147-A177-3AD203B41FA5}">
                      <a16:colId xmlns:a16="http://schemas.microsoft.com/office/drawing/2014/main" val="3707370663"/>
                    </a:ext>
                  </a:extLst>
                </a:gridCol>
                <a:gridCol w="2492298">
                  <a:extLst>
                    <a:ext uri="{9D8B030D-6E8A-4147-A177-3AD203B41FA5}">
                      <a16:colId xmlns:a16="http://schemas.microsoft.com/office/drawing/2014/main" val="4098952594"/>
                    </a:ext>
                  </a:extLst>
                </a:gridCol>
              </a:tblGrid>
              <a:tr h="1140248">
                <a:tc gridSpan="2">
                  <a:txBody>
                    <a:bodyPr/>
                    <a:lstStyle/>
                    <a:p>
                      <a:r>
                        <a:rPr lang="en-GB" sz="2000" dirty="0"/>
                        <a:t>Name:__________________________</a:t>
                      </a:r>
                    </a:p>
                    <a:p>
                      <a:r>
                        <a:rPr lang="en-GB" sz="2000" dirty="0"/>
                        <a:t>House:___________________________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21368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33675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239904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3727948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3436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162936"/>
                  </a:ext>
                </a:extLst>
              </a:tr>
            </a:tbl>
          </a:graphicData>
        </a:graphic>
      </p:graphicFrame>
      <p:pic>
        <p:nvPicPr>
          <p:cNvPr id="1026" name="Picture 2" descr="Smiley - Wikipedia">
            <a:extLst>
              <a:ext uri="{FF2B5EF4-FFF2-40B4-BE49-F238E27FC236}">
                <a16:creationId xmlns:a16="http://schemas.microsoft.com/office/drawing/2014/main" id="{BFC7F375-9BDB-4502-92F5-BA1D21A7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7" y="655699"/>
            <a:ext cx="874986" cy="87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91D5A17-7E5D-4D78-9452-D6E4DAD6885F}"/>
              </a:ext>
            </a:extLst>
          </p:cNvPr>
          <p:cNvSpPr/>
          <p:nvPr/>
        </p:nvSpPr>
        <p:spPr>
          <a:xfrm>
            <a:off x="7977001" y="2266122"/>
            <a:ext cx="970156" cy="2915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Smiley - Wikipedia">
            <a:extLst>
              <a:ext uri="{FF2B5EF4-FFF2-40B4-BE49-F238E27FC236}">
                <a16:creationId xmlns:a16="http://schemas.microsoft.com/office/drawing/2014/main" id="{D1D5C2D1-63A6-457F-BB10-B2EC443FA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175699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miley - Wikipedia">
            <a:extLst>
              <a:ext uri="{FF2B5EF4-FFF2-40B4-BE49-F238E27FC236}">
                <a16:creationId xmlns:a16="http://schemas.microsoft.com/office/drawing/2014/main" id="{2A769E77-B7D2-45D4-8105-2B5590AEF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274" y="416244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miley - Wikipedia">
            <a:extLst>
              <a:ext uri="{FF2B5EF4-FFF2-40B4-BE49-F238E27FC236}">
                <a16:creationId xmlns:a16="http://schemas.microsoft.com/office/drawing/2014/main" id="{C21C1B43-6199-44B2-93B3-3119F316E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358785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miley - Wikipedia">
            <a:extLst>
              <a:ext uri="{FF2B5EF4-FFF2-40B4-BE49-F238E27FC236}">
                <a16:creationId xmlns:a16="http://schemas.microsoft.com/office/drawing/2014/main" id="{67D0E1B1-BFB2-4CB7-B6D8-5DDE12A90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3429001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miley - Wikipedia">
            <a:extLst>
              <a:ext uri="{FF2B5EF4-FFF2-40B4-BE49-F238E27FC236}">
                <a16:creationId xmlns:a16="http://schemas.microsoft.com/office/drawing/2014/main" id="{BA51E4C3-95FE-4316-A394-475DC1C18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2825857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miley - Wikipedia">
            <a:extLst>
              <a:ext uri="{FF2B5EF4-FFF2-40B4-BE49-F238E27FC236}">
                <a16:creationId xmlns:a16="http://schemas.microsoft.com/office/drawing/2014/main" id="{435567E2-8CA6-49D1-84BE-192C0443A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283910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miley - Wikipedia">
            <a:extLst>
              <a:ext uri="{FF2B5EF4-FFF2-40B4-BE49-F238E27FC236}">
                <a16:creationId xmlns:a16="http://schemas.microsoft.com/office/drawing/2014/main" id="{49EDDA41-0D9F-4149-AD2F-52CFD76D1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150" y="5535713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miley - Wikipedia">
            <a:extLst>
              <a:ext uri="{FF2B5EF4-FFF2-40B4-BE49-F238E27FC236}">
                <a16:creationId xmlns:a16="http://schemas.microsoft.com/office/drawing/2014/main" id="{3DB313C2-B265-47B1-B33A-279F8F8D7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550544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miley - Wikipedia">
            <a:extLst>
              <a:ext uri="{FF2B5EF4-FFF2-40B4-BE49-F238E27FC236}">
                <a16:creationId xmlns:a16="http://schemas.microsoft.com/office/drawing/2014/main" id="{2F020E8F-5D6D-4C4B-89E7-A5932D7B8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85068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Smiley - Wikipedia">
            <a:extLst>
              <a:ext uri="{FF2B5EF4-FFF2-40B4-BE49-F238E27FC236}">
                <a16:creationId xmlns:a16="http://schemas.microsoft.com/office/drawing/2014/main" id="{2878AEA5-CF84-4A1C-ACFD-E962BFE6B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483394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06E1CA-6C9C-4D55-B504-690C610B7646}"/>
              </a:ext>
            </a:extLst>
          </p:cNvPr>
          <p:cNvSpPr txBox="1"/>
          <p:nvPr/>
        </p:nvSpPr>
        <p:spPr>
          <a:xfrm>
            <a:off x="9051235" y="2260405"/>
            <a:ext cx="2093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add the date.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2113A-A840-4147-8829-2E8BABA348EB}"/>
              </a:ext>
            </a:extLst>
          </p:cNvPr>
          <p:cNvSpPr txBox="1"/>
          <p:nvPr/>
        </p:nvSpPr>
        <p:spPr>
          <a:xfrm>
            <a:off x="5499652" y="2260405"/>
            <a:ext cx="2266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Date:_____________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6D9583-0F10-42E5-B50B-8A42D74A44E4}"/>
              </a:ext>
            </a:extLst>
          </p:cNvPr>
          <p:cNvSpPr txBox="1"/>
          <p:nvPr/>
        </p:nvSpPr>
        <p:spPr>
          <a:xfrm>
            <a:off x="7765774" y="446861"/>
            <a:ext cx="3396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Send a photo of your full card with your home learning email.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943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87BFDE-60E3-4EFA-AE11-7028F9D5E5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047750" y="210502"/>
            <a:ext cx="10096500" cy="643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91398" y="1726876"/>
            <a:ext cx="6545808" cy="505044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8619417" y="4079006"/>
            <a:ext cx="2145266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By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8011671" y="900024"/>
            <a:ext cx="4068730" cy="3475950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4622774" y="4774781"/>
            <a:ext cx="250582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22:23  to  26:31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B9F51B-A4E0-4062-A428-A8BE5CBCA479}"/>
              </a:ext>
            </a:extLst>
          </p:cNvPr>
          <p:cNvSpPr txBox="1"/>
          <p:nvPr/>
        </p:nvSpPr>
        <p:spPr>
          <a:xfrm>
            <a:off x="1385929" y="80680"/>
            <a:ext cx="8491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Make sure you have read or listened to the chapters: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House, the Tree and the Monkey Cage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Hugtight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Sticky Glue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Sticky Little Boys</a:t>
            </a:r>
          </a:p>
        </p:txBody>
      </p:sp>
    </p:spTree>
    <p:extLst>
      <p:ext uri="{BB962C8B-B14F-4D97-AF65-F5344CB8AC3E}">
        <p14:creationId xmlns:p14="http://schemas.microsoft.com/office/powerpoint/2010/main" val="4070479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AC62B9-EEB0-4F02-BB1F-8B4F2B2E7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7870" y="2640479"/>
            <a:ext cx="5472900" cy="38614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A73834-A931-48C1-ADF5-7487B5A12D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99" y="2640479"/>
            <a:ext cx="5124450" cy="39052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8887EB-392F-4CE8-92DB-A8B772AE7954}"/>
              </a:ext>
            </a:extLst>
          </p:cNvPr>
          <p:cNvSpPr txBox="1"/>
          <p:nvPr/>
        </p:nvSpPr>
        <p:spPr>
          <a:xfrm>
            <a:off x="2731324" y="127605"/>
            <a:ext cx="55616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Imagine you are the neighbour living next to The Twits</a:t>
            </a:r>
          </a:p>
          <a:p>
            <a:r>
              <a:rPr lang="en-GB" dirty="0"/>
              <a:t>             What do you think it must be like?</a:t>
            </a:r>
          </a:p>
        </p:txBody>
      </p:sp>
    </p:spTree>
    <p:extLst>
      <p:ext uri="{BB962C8B-B14F-4D97-AF65-F5344CB8AC3E}">
        <p14:creationId xmlns:p14="http://schemas.microsoft.com/office/powerpoint/2010/main" val="3224913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220089-D0F8-49BC-9CA5-586380B37336}"/>
              </a:ext>
            </a:extLst>
          </p:cNvPr>
          <p:cNvSpPr txBox="1"/>
          <p:nvPr/>
        </p:nvSpPr>
        <p:spPr>
          <a:xfrm>
            <a:off x="769434" y="540993"/>
            <a:ext cx="1122927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C00000"/>
                </a:solidFill>
                <a:latin typeface="Comic Sans MS" panose="030F0702030302020204" pitchFamily="66" charset="0"/>
              </a:rPr>
              <a:t>  </a:t>
            </a:r>
            <a:r>
              <a:rPr lang="en-GB" sz="2800" b="1" dirty="0">
                <a:latin typeface="Comic Sans MS" panose="030F0702030302020204" pitchFamily="66" charset="0"/>
              </a:rPr>
              <a:t>1  </a:t>
            </a:r>
            <a:r>
              <a:rPr lang="en-GB" sz="2800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rgbClr val="C00000"/>
                </a:solidFill>
                <a:latin typeface="Comic Sans MS" panose="030F0702030302020204" pitchFamily="66" charset="0"/>
              </a:rPr>
              <a:t>Read the chapter:   The House , the Tree and the Monkey Cage.</a:t>
            </a:r>
          </a:p>
          <a:p>
            <a:r>
              <a:rPr lang="en-GB" dirty="0"/>
              <a:t>                                      You ( the neighbour) are  angry and upset with The Twits.</a:t>
            </a:r>
          </a:p>
          <a:p>
            <a:r>
              <a:rPr lang="en-GB" dirty="0"/>
              <a:t>                                      You write a letter addressed to The Twits complaining.</a:t>
            </a:r>
          </a:p>
          <a:p>
            <a:endParaRPr lang="en-GB" dirty="0"/>
          </a:p>
          <a:p>
            <a:r>
              <a:rPr lang="en-GB" sz="3200" b="1" dirty="0"/>
              <a:t>2 </a:t>
            </a:r>
            <a:r>
              <a:rPr lang="en-GB" dirty="0"/>
              <a:t>  Before starting login to ‘</a:t>
            </a:r>
            <a:r>
              <a:rPr lang="en-GB" b="1" dirty="0">
                <a:solidFill>
                  <a:srgbClr val="C00000"/>
                </a:solidFill>
              </a:rPr>
              <a:t>Twinkle Go ‘ RG5360  </a:t>
            </a:r>
            <a:r>
              <a:rPr lang="en-GB" dirty="0"/>
              <a:t>and look through  the examples of letter writing and how to set              </a:t>
            </a:r>
          </a:p>
          <a:p>
            <a:r>
              <a:rPr lang="en-GB" dirty="0"/>
              <a:t>       out and write an informal letter.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sz="3200" b="1" dirty="0"/>
              <a:t>3</a:t>
            </a:r>
            <a:r>
              <a:rPr lang="en-GB" dirty="0"/>
              <a:t>      Now you are ready to </a:t>
            </a:r>
            <a:r>
              <a:rPr lang="en-GB" b="1" dirty="0">
                <a:solidFill>
                  <a:srgbClr val="C00000"/>
                </a:solidFill>
              </a:rPr>
              <a:t>plan</a:t>
            </a:r>
            <a:r>
              <a:rPr lang="en-GB" dirty="0"/>
              <a:t> your letter</a:t>
            </a:r>
          </a:p>
          <a:p>
            <a:r>
              <a:rPr lang="en-GB" dirty="0"/>
              <a:t>           Plan your writing ( there is an outline in the folder to jot down ideas)</a:t>
            </a:r>
          </a:p>
          <a:p>
            <a:endParaRPr lang="en-GB" dirty="0"/>
          </a:p>
          <a:p>
            <a:r>
              <a:rPr lang="en-GB" sz="3200" b="1" dirty="0"/>
              <a:t>4   </a:t>
            </a:r>
            <a:r>
              <a:rPr lang="en-GB" dirty="0"/>
              <a:t>Look at how a letter should be </a:t>
            </a:r>
            <a:r>
              <a:rPr lang="en-GB" b="1" dirty="0">
                <a:solidFill>
                  <a:srgbClr val="C00000"/>
                </a:solidFill>
              </a:rPr>
              <a:t>set out </a:t>
            </a:r>
            <a:r>
              <a:rPr lang="en-GB" dirty="0"/>
              <a:t>( there is a template in the folder)</a:t>
            </a:r>
          </a:p>
          <a:p>
            <a:r>
              <a:rPr lang="en-GB" dirty="0"/>
              <a:t>         This will be an informal but polite letter as you are a neighbour.</a:t>
            </a:r>
          </a:p>
          <a:p>
            <a:r>
              <a:rPr lang="en-GB" dirty="0"/>
              <a:t>         </a:t>
            </a:r>
            <a:r>
              <a:rPr lang="en-GB" b="1" dirty="0">
                <a:solidFill>
                  <a:srgbClr val="C00000"/>
                </a:solidFill>
              </a:rPr>
              <a:t>Write</a:t>
            </a:r>
            <a:r>
              <a:rPr lang="en-GB" dirty="0">
                <a:solidFill>
                  <a:srgbClr val="C00000"/>
                </a:solidFill>
              </a:rPr>
              <a:t> </a:t>
            </a:r>
            <a:r>
              <a:rPr lang="en-GB" dirty="0"/>
              <a:t>a very neat and polite letter of complaint to The Twits</a:t>
            </a:r>
          </a:p>
          <a:p>
            <a:endParaRPr lang="en-GB" dirty="0"/>
          </a:p>
          <a:p>
            <a:r>
              <a:rPr lang="en-GB" sz="3200" b="1" dirty="0"/>
              <a:t>5 </a:t>
            </a:r>
            <a:r>
              <a:rPr lang="en-GB" dirty="0"/>
              <a:t>     </a:t>
            </a:r>
            <a:r>
              <a:rPr lang="en-GB" b="1" dirty="0">
                <a:solidFill>
                  <a:srgbClr val="C00000"/>
                </a:solidFill>
              </a:rPr>
              <a:t>Edit</a:t>
            </a:r>
            <a:r>
              <a:rPr lang="en-GB" dirty="0"/>
              <a:t> and check your letter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450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827A4D-8E45-47BF-B8F0-149068B5FF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12499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089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EDCCE0-AC9B-403C-8F09-0E394C969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59705"/>
            <a:ext cx="5276541" cy="5938590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A328F776-C29F-4E9D-98A6-832A68EF6E4D}"/>
              </a:ext>
            </a:extLst>
          </p:cNvPr>
          <p:cNvSpPr/>
          <p:nvPr/>
        </p:nvSpPr>
        <p:spPr>
          <a:xfrm>
            <a:off x="724395" y="1187532"/>
            <a:ext cx="4085111" cy="4037611"/>
          </a:xfrm>
          <a:prstGeom prst="wedgeEllipseCallout">
            <a:avLst>
              <a:gd name="adj1" fmla="val -60949"/>
              <a:gd name="adj2" fmla="val 683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the template in the folder to set out your letter correctly or copy the layout when writing on separate lined paper.</a:t>
            </a:r>
          </a:p>
        </p:txBody>
      </p:sp>
    </p:spTree>
    <p:extLst>
      <p:ext uri="{BB962C8B-B14F-4D97-AF65-F5344CB8AC3E}">
        <p14:creationId xmlns:p14="http://schemas.microsoft.com/office/powerpoint/2010/main" val="958119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72089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Draw Pictograms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4705478" y="1956420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White Rose and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5554673" y="3689946"/>
            <a:ext cx="416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https://vimeo.com/500379996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272" y="3513712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240272" y="5748012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240272" y="5238790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you can celebrate a very 2021 World Book Day on Thursday 4 March! |  National Literacy Trust">
            <a:extLst>
              <a:ext uri="{FF2B5EF4-FFF2-40B4-BE49-F238E27FC236}">
                <a16:creationId xmlns:a16="http://schemas.microsoft.com/office/drawing/2014/main" id="{CA2C4CBF-4246-4D58-8D8C-7C12D095C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89" y="280518"/>
            <a:ext cx="9048750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112CE9-190A-469A-AAEE-B17D5BE7288D}"/>
              </a:ext>
            </a:extLst>
          </p:cNvPr>
          <p:cNvSpPr txBox="1"/>
          <p:nvPr/>
        </p:nvSpPr>
        <p:spPr>
          <a:xfrm>
            <a:off x="2062394" y="4217478"/>
            <a:ext cx="7623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Choose from the activities in the ‘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Whole School Folder</a:t>
            </a:r>
            <a:r>
              <a:rPr lang="en-GB" dirty="0"/>
              <a:t>’ on the school website.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There are lots of interactive activities on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Twinkle Go! </a:t>
            </a:r>
            <a:r>
              <a:rPr lang="en-GB" b="1" dirty="0" err="1">
                <a:solidFill>
                  <a:schemeClr val="accent5">
                    <a:lumMod val="50000"/>
                  </a:schemeClr>
                </a:solidFill>
              </a:rPr>
              <a:t>Pincode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: GP7310 </a:t>
            </a:r>
          </a:p>
        </p:txBody>
      </p:sp>
    </p:spTree>
    <p:extLst>
      <p:ext uri="{BB962C8B-B14F-4D97-AF65-F5344CB8AC3E}">
        <p14:creationId xmlns:p14="http://schemas.microsoft.com/office/powerpoint/2010/main" val="1209644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616927" y="5148560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  or in the email sent by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FBC067-9A25-4A64-88CE-73D288FBB999}"/>
              </a:ext>
            </a:extLst>
          </p:cNvPr>
          <p:cNvSpPr txBox="1"/>
          <p:nvPr/>
        </p:nvSpPr>
        <p:spPr>
          <a:xfrm>
            <a:off x="342899" y="0"/>
            <a:ext cx="626977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Tomorrow  is the World Day of Prayer, celebrated around the world. </a:t>
            </a: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Please could children bring a stone or Lego / Duplo brick/pebble to the Worship Time.  </a:t>
            </a: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1265</TotalTime>
  <Words>692</Words>
  <Application>Microsoft Office PowerPoint</Application>
  <PresentationFormat>Widescreen</PresentationFormat>
  <Paragraphs>130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Abadi</vt:lpstr>
      <vt:lpstr>Arial</vt:lpstr>
      <vt:lpstr>Calibri</vt:lpstr>
      <vt:lpstr>Calibri Light</vt:lpstr>
      <vt:lpstr>Comic Sans MS</vt:lpstr>
      <vt:lpstr>Lato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74</cp:revision>
  <dcterms:created xsi:type="dcterms:W3CDTF">2021-01-19T13:11:43Z</dcterms:created>
  <dcterms:modified xsi:type="dcterms:W3CDTF">2021-03-03T11:36:16Z</dcterms:modified>
</cp:coreProperties>
</file>