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6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320DC-29EB-4E85-8CAC-9164BD92E6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284D0F-6176-4BB8-B567-E28A158CC1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0FABD8-3269-401F-B528-F1DE043AD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BA83-0211-4FC9-9E02-E28C8AEB31AA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3B4701-F664-4C65-B64D-F17F3D896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F0D331-62FE-4E6E-A5C0-3BC579DD3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9573D-88D1-4ABD-A18D-0B4DA9D41F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6161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703E1-49D4-41E2-BA02-2C70E43EF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780FE4-665F-4287-B205-BCF704F520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68A5F4-AE2F-42C3-AF1D-5E9A8D050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BA83-0211-4FC9-9E02-E28C8AEB31AA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C9B535-6B87-4014-88BB-6452E569B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8363D-7FD5-4ABA-A411-4CA48D686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9573D-88D1-4ABD-A18D-0B4DA9D41F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87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19B9DB-2A2E-412D-A6B9-CA0E8F8C5C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9E8E91-C179-4271-A7BE-79FD6A7AB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96C55F-3B8E-4DE4-BCCB-1EE70757E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BA83-0211-4FC9-9E02-E28C8AEB31AA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D63704-C698-4C57-881F-06B482C90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F71926-DA0A-4B44-BAC9-5536707D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9573D-88D1-4ABD-A18D-0B4DA9D41F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0764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D3198-2C26-4542-AECB-E48678CD1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578BF1-72F0-4BD3-90F8-DA19862171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0CE2CE-65CB-424A-B3A6-9A51499DF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BA83-0211-4FC9-9E02-E28C8AEB31AA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41F1B-F248-4910-8CA4-BA0B67D05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40EBF-8DC6-4A45-9183-010EC44C9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9573D-88D1-4ABD-A18D-0B4DA9D41F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711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AC40A-8454-48DB-9950-C3E680FA1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3FFC66-673F-43BD-B796-44634DD427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302CA6-881B-485A-B63E-E0BDB13AA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BA83-0211-4FC9-9E02-E28C8AEB31AA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9F560F-B7DC-4E69-8265-5648DA30E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931DD0-F3C6-4463-BDBB-9BDA35215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9573D-88D1-4ABD-A18D-0B4DA9D41F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7921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1FB98-AF15-46CA-B53E-830A02C50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1E625F-350B-4533-820E-2F8009B958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48D471-D278-40E0-8DC6-94425E6FC6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F3D366-9012-47F3-BB51-5F07B0200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BA83-0211-4FC9-9E02-E28C8AEB31AA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657517-350C-4CB5-8EFF-052B1C71B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090FC6-4EC9-4945-8D82-1769AAF54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9573D-88D1-4ABD-A18D-0B4DA9D41F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0106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5BCEA-FABB-49D6-A77E-9D3A7A07F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DAE82C-B954-431F-861D-DEC8137700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9EDC87-8116-4D55-AB45-02D4CF46E0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139473-D333-4D12-BE7E-EEA959D662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80A073-DFD1-4CDC-BE31-447359BB28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8ABC36-EBCE-451A-A9B0-521D9F9EB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BA83-0211-4FC9-9E02-E28C8AEB31AA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8D3848-155C-4D5E-AAB3-9D5BABEDF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2BBF5D-0AC5-4F39-9884-989C84217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9573D-88D1-4ABD-A18D-0B4DA9D41F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5690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7F7FF-6D2F-4AD7-B268-F4DFFD69F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FF554A-A762-45DB-A4A4-75F1BAF69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BA83-0211-4FC9-9E02-E28C8AEB31AA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7B4784-1C92-4429-BA4A-52E1AC8F8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41339F-B1C2-43C4-AF08-A4E444402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9573D-88D1-4ABD-A18D-0B4DA9D41F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66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C7E844-23AA-406B-9C9C-1EEC3A8D6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BA83-0211-4FC9-9E02-E28C8AEB31AA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981311-B57C-4F4C-BC6F-70F9D1144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4DABDF-B2F2-4E4C-B331-B9251AFEA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9573D-88D1-4ABD-A18D-0B4DA9D41F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0672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55216-DAAA-4757-B312-02A744857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7BE45E-FF85-4CCB-A3D9-200EA6EFE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856734-22D4-4297-A38B-F1861A5CDE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20C91E-CFA2-4700-B51F-B3669E6D0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BA83-0211-4FC9-9E02-E28C8AEB31AA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C91A56-1934-4E9B-887B-F979CB5F8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6054A6-AC4B-4699-BD00-66C33D352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9573D-88D1-4ABD-A18D-0B4DA9D41F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43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1081F-4E25-4637-9C57-AE33B5911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6BAC2B-053F-4340-9E7F-115A6E6C24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09E127-4971-4B71-8680-BD4AEEEBE1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8AD75D-8DAF-463C-8F0B-F6CC26226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BA83-0211-4FC9-9E02-E28C8AEB31AA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3E078-7F75-43A0-83D2-DF57569AF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8B439B-E355-4515-AC79-61238BB6A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9573D-88D1-4ABD-A18D-0B4DA9D41F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2972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3AE3AB-4413-4F88-B7EC-FFF02437F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BC4031-E7D4-49B9-9EB1-90CBA067E6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D34EC5-9185-4696-9D52-B0DC1D2F97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2BA83-0211-4FC9-9E02-E28C8AEB31AA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224909-741E-4B36-9FBB-6799D10E45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D1580-318E-45CD-8B41-9D5325EAEF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9573D-88D1-4ABD-A18D-0B4DA9D41F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667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DF8352D-4B66-403F-B429-89D346F5E280}"/>
              </a:ext>
            </a:extLst>
          </p:cNvPr>
          <p:cNvSpPr txBox="1"/>
          <p:nvPr/>
        </p:nvSpPr>
        <p:spPr>
          <a:xfrm>
            <a:off x="1338147" y="438889"/>
            <a:ext cx="8196146" cy="5581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GB" sz="4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do not join :</a:t>
            </a:r>
            <a:endParaRPr lang="en-GB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CAPITAL LETTERS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OR  from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4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b  p  g  q  y  j  z  x s</a:t>
            </a:r>
            <a:endParaRPr lang="en-GB" sz="4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GB" sz="44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</a:p>
          <a:p>
            <a:pPr algn="ctr"/>
            <a:r>
              <a:rPr lang="en-GB" sz="4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44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 other letters 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32910584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7057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4E98EEF-EBAE-4BE4-88DA-C2FD72C686D6}"/>
              </a:ext>
            </a:extLst>
          </p:cNvPr>
          <p:cNvSpPr txBox="1"/>
          <p:nvPr/>
        </p:nvSpPr>
        <p:spPr>
          <a:xfrm>
            <a:off x="3713356" y="2843561"/>
            <a:ext cx="41928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Diagonal Joins</a:t>
            </a:r>
          </a:p>
        </p:txBody>
      </p:sp>
    </p:spTree>
    <p:extLst>
      <p:ext uri="{BB962C8B-B14F-4D97-AF65-F5344CB8AC3E}">
        <p14:creationId xmlns:p14="http://schemas.microsoft.com/office/powerpoint/2010/main" val="2820571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creen Recording 10">
            <a:hlinkClick r:id="" action="ppaction://media"/>
            <a:extLst>
              <a:ext uri="{FF2B5EF4-FFF2-40B4-BE49-F238E27FC236}">
                <a16:creationId xmlns:a16="http://schemas.microsoft.com/office/drawing/2014/main" id="{C7DCC0B7-1315-4564-8EB8-955C45F663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99953" y="1944337"/>
            <a:ext cx="9182100" cy="38481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FF9A45C-F681-4043-A873-3219C94FB5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499" y="126149"/>
            <a:ext cx="16383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24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reen Recording 1">
            <a:hlinkClick r:id="" action="ppaction://media"/>
            <a:extLst>
              <a:ext uri="{FF2B5EF4-FFF2-40B4-BE49-F238E27FC236}">
                <a16:creationId xmlns:a16="http://schemas.microsoft.com/office/drawing/2014/main" id="{E3D41D33-BCE0-4D8F-87CD-61F6CF472E6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73085" y="2300596"/>
            <a:ext cx="9182100" cy="3848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88816D3-5E04-4A29-A7C5-FEA754AB38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808" y="123161"/>
            <a:ext cx="199072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53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6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reen Recording 1">
            <a:hlinkClick r:id="" action="ppaction://media"/>
            <a:extLst>
              <a:ext uri="{FF2B5EF4-FFF2-40B4-BE49-F238E27FC236}">
                <a16:creationId xmlns:a16="http://schemas.microsoft.com/office/drawing/2014/main" id="{DA0236FA-4E8C-4C1B-A66A-85090F1961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04950" y="2146218"/>
            <a:ext cx="9182100" cy="3848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6C86ADB-359D-4595-A521-C390363747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642" y="156235"/>
            <a:ext cx="29432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72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creen Recording 2">
            <a:hlinkClick r:id="" action="ppaction://media"/>
            <a:extLst>
              <a:ext uri="{FF2B5EF4-FFF2-40B4-BE49-F238E27FC236}">
                <a16:creationId xmlns:a16="http://schemas.microsoft.com/office/drawing/2014/main" id="{9DAED495-13E2-4D7D-BA19-522EA1FA575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04950" y="2134342"/>
            <a:ext cx="9182100" cy="3848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DE35AA-12F2-4892-9DC3-9C9EE89218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845" y="163347"/>
            <a:ext cx="24003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09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reen Recording 1">
            <a:hlinkClick r:id="" action="ppaction://media"/>
            <a:extLst>
              <a:ext uri="{FF2B5EF4-FFF2-40B4-BE49-F238E27FC236}">
                <a16:creationId xmlns:a16="http://schemas.microsoft.com/office/drawing/2014/main" id="{6DC74DC9-EF54-4E3A-B9C2-92C139087E2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25584" y="1932462"/>
            <a:ext cx="9182100" cy="3848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1FAB41A-3A49-4134-9697-AB20306053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859" y="201076"/>
            <a:ext cx="142875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34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reen Recording 1">
            <a:hlinkClick r:id="" action="ppaction://media"/>
            <a:extLst>
              <a:ext uri="{FF2B5EF4-FFF2-40B4-BE49-F238E27FC236}">
                <a16:creationId xmlns:a16="http://schemas.microsoft.com/office/drawing/2014/main" id="{128C4EEE-6A32-440D-8B61-DF17209DEEE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12472" y="1635578"/>
            <a:ext cx="9182100" cy="3848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7183F8A-96AD-46BE-8DC0-9BC3501C25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178" y="184748"/>
            <a:ext cx="19526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98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reen Recording 1">
            <a:hlinkClick r:id="" action="ppaction://media"/>
            <a:extLst>
              <a:ext uri="{FF2B5EF4-FFF2-40B4-BE49-F238E27FC236}">
                <a16:creationId xmlns:a16="http://schemas.microsoft.com/office/drawing/2014/main" id="{1344532C-3375-4768-A09F-FC403D8D500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56856" y="2205595"/>
            <a:ext cx="9182100" cy="3848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8BFF035-B28E-4D2A-BBEF-111A8E1540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472" y="129886"/>
            <a:ext cx="345757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4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29</Words>
  <Application>Microsoft Office PowerPoint</Application>
  <PresentationFormat>Widescreen</PresentationFormat>
  <Paragraphs>8</Paragraphs>
  <Slides>10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Caroline Smith</dc:creator>
  <cp:lastModifiedBy>Caroline Smith</cp:lastModifiedBy>
  <cp:revision>7</cp:revision>
  <dcterms:created xsi:type="dcterms:W3CDTF">2021-02-03T13:48:26Z</dcterms:created>
  <dcterms:modified xsi:type="dcterms:W3CDTF">2021-02-04T12:30:55Z</dcterms:modified>
</cp:coreProperties>
</file>