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9"/>
  </p:notesMasterIdLst>
  <p:handoutMasterIdLst>
    <p:handoutMasterId r:id="rId30"/>
  </p:handoutMasterIdLst>
  <p:sldIdLst>
    <p:sldId id="258" r:id="rId2"/>
    <p:sldId id="264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67" r:id="rId28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Twinkl" panose="020B0604020202020204" pitchFamily="2" charset="0"/>
      <p:regular r:id="rId35"/>
      <p:bold r:id="rId36"/>
    </p:embeddedFont>
    <p:embeddedFont>
      <p:font typeface="Twinkl SemiBold" pitchFamily="2" charset="0"/>
      <p:bold r:id="rId37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anose="020B0604020202020204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anose="020B0604020202020204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anose="020B0604020202020204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anose="020B0604020202020204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anose="020B0604020202020204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inkl" panose="020B0604020202020204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inkl" panose="020B0604020202020204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inkl" panose="020B0604020202020204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inkl" panose="020B0604020202020204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>
          <p15:clr>
            <a:srgbClr val="A4A3A4"/>
          </p15:clr>
        </p15:guide>
        <p15:guide id="2" pos="2880">
          <p15:clr>
            <a:srgbClr val="A4A3A4"/>
          </p15:clr>
        </p15:guide>
        <p15:guide id="3" pos="340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pos="5420">
          <p15:clr>
            <a:srgbClr val="A4A3A4"/>
          </p15:clr>
        </p15:guide>
        <p15:guide id="6" orient="horz" pos="346">
          <p15:clr>
            <a:srgbClr val="A4A3A4"/>
          </p15:clr>
        </p15:guide>
        <p15:guide id="7" pos="476">
          <p15:clr>
            <a:srgbClr val="A4A3A4"/>
          </p15:clr>
        </p15:guide>
        <p15:guide id="8" orient="horz" pos="482">
          <p15:clr>
            <a:srgbClr val="A4A3A4"/>
          </p15:clr>
        </p15:guide>
        <p15:guide id="9" orient="horz" pos="3838">
          <p15:clr>
            <a:srgbClr val="A4A3A4"/>
          </p15:clr>
        </p15:guide>
        <p15:guide id="10" pos="52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BCD9"/>
    <a:srgbClr val="ED74A9"/>
    <a:srgbClr val="EFA263"/>
    <a:srgbClr val="EB8634"/>
    <a:srgbClr val="DE1E5A"/>
    <a:srgbClr val="18A0DB"/>
    <a:srgbClr val="BC0105"/>
    <a:srgbClr val="4DB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211" autoAdjust="0"/>
    <p:restoredTop sz="94660"/>
  </p:normalViewPr>
  <p:slideViewPr>
    <p:cSldViewPr snapToGrid="0">
      <p:cViewPr varScale="1">
        <p:scale>
          <a:sx n="86" d="100"/>
          <a:sy n="86" d="100"/>
        </p:scale>
        <p:origin x="1512" y="90"/>
      </p:cViewPr>
      <p:guideLst>
        <p:guide orient="horz" pos="2296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8BB90B0-E4D7-4C65-98CA-9C3AFFB6748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8049DF1-AF74-4032-ACE5-454745C6B03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B52E452-4E5B-47A9-838D-1FB1E51D9154}" type="datetimeFigureOut">
              <a:rPr lang="en-GB"/>
              <a:pPr>
                <a:defRPr/>
              </a:pPr>
              <a:t>31/03/2021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4AD842-0AB7-4184-80DC-48E5BE867AA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54F46D-52BA-4B8E-83CA-80A4643942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979A49F-3C4A-4097-A823-9B4F86A8D2D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416FE23-AB0A-4548-8159-42B280AE84A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B16866-E37A-467F-B14E-AAE097BE184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DC828EC-8028-4473-B948-6A4303C6B516}" type="datetimeFigureOut">
              <a:rPr lang="en-GB"/>
              <a:pPr>
                <a:defRPr/>
              </a:pPr>
              <a:t>31/03/2021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27CB2009-32F9-46E1-BF82-06F0AA05E1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C018D21-16CF-4621-B4EB-B134514A05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A16DD3-BC27-4009-84E1-9D7978A3788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43082F-8F26-4DC1-B458-297B44AD9D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410A40B-B7AE-4FC7-95AC-386F69C4A1D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C8EB919A-1F8F-4C11-AFEA-D154621B36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3851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D05DE91-696C-45EA-B638-4C54C051BE4A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ECC813CB-13AB-4678-88E4-A4B541E3FD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5734050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1555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BDD54561-D2DD-4B64-9648-FF6AFF403070}"/>
              </a:ext>
            </a:extLst>
          </p:cNvPr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1313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5936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6035076F-B8B7-455B-8197-514DE90E54C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6243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0FB8973-3567-4AA4-AD42-8293BD7F8408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085380D-C286-4FCA-8456-6C51D8E6987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5" r:id="rId4"/>
    <p:sldLayoutId id="2147483739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50" charset="0"/>
          <a:ea typeface="Twinkl" pitchFamily="2" charset="0"/>
          <a:cs typeface="Twinkl" pitchFamily="2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Twinkl" pitchFamily="2" charset="0"/>
          <a:cs typeface="Twinkl" pitchFamily="2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Twinkl" pitchFamily="2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Twinkl" pitchFamily="2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Twinkl" pitchFamily="2" charset="0"/>
          <a:cs typeface="Twinkl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6E71C7D-CF64-4870-B115-A7FE056699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787525"/>
            <a:ext cx="4529137" cy="452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2DA6B4FC-77E1-47F6-A201-2AD30ADC7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6, it means…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DE21BE4-8A15-43A1-9629-51BB7E60C33E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553C9B6-7F1A-4A24-9D41-8F5705B5EB35}"/>
              </a:ext>
            </a:extLst>
          </p:cNvPr>
          <p:cNvGrpSpPr>
            <a:grpSpLocks/>
          </p:cNvGrpSpPr>
          <p:nvPr/>
        </p:nvGrpSpPr>
        <p:grpSpPr bwMode="auto">
          <a:xfrm>
            <a:off x="3278188" y="3303588"/>
            <a:ext cx="1068387" cy="1255712"/>
            <a:chOff x="3293987" y="4064783"/>
            <a:chExt cx="1067921" cy="125445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D6F9BF6-28CD-4800-B8B1-0AB79A46384F}"/>
                </a:ext>
              </a:extLst>
            </p:cNvPr>
            <p:cNvSpPr/>
            <p:nvPr/>
          </p:nvSpPr>
          <p:spPr>
            <a:xfrm>
              <a:off x="3527247" y="4064783"/>
              <a:ext cx="607748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30</a:t>
              </a:r>
            </a:p>
          </p:txBody>
        </p:sp>
        <p:sp>
          <p:nvSpPr>
            <p:cNvPr id="16392" name="Rectangle 40">
              <a:extLst>
                <a:ext uri="{FF2B5EF4-FFF2-40B4-BE49-F238E27FC236}">
                  <a16:creationId xmlns:a16="http://schemas.microsoft.com/office/drawing/2014/main" id="{A73F2448-C7C7-434E-8498-A1309D64D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 b="1">
                  <a:solidFill>
                    <a:schemeClr val="tx1"/>
                  </a:solidFill>
                </a:rPr>
                <a:t>past</a:t>
              </a:r>
            </a:p>
          </p:txBody>
        </p:sp>
      </p:grpSp>
      <p:sp>
        <p:nvSpPr>
          <p:cNvPr id="3" name="Right Arrow 2">
            <a:hlinkClick r:id="rId3" action="ppaction://hlinksldjump"/>
            <a:extLst>
              <a:ext uri="{FF2B5EF4-FFF2-40B4-BE49-F238E27FC236}">
                <a16:creationId xmlns:a16="http://schemas.microsoft.com/office/drawing/2014/main" id="{4583BA70-A767-47F8-B503-3E41F94D0D28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038CD2BA-4B3C-4B88-9356-6A88F09BB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0" y="1447800"/>
            <a:ext cx="2247900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58B0E04-3FAE-4AC6-8079-966F5CE940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0" y="1473200"/>
            <a:ext cx="2220913" cy="221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itle 1">
            <a:extLst>
              <a:ext uri="{FF2B5EF4-FFF2-40B4-BE49-F238E27FC236}">
                <a16:creationId xmlns:a16="http://schemas.microsoft.com/office/drawing/2014/main" id="{C3F758F9-8B88-4DB8-A460-2B9740FC9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r>
              <a:rPr lang="en-GB" altLang="en-US"/>
              <a:t>Telling the Time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D75335-3D66-4DD6-B088-CFFE5E8A25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3" y="1341438"/>
            <a:ext cx="3616325" cy="255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C84F6E1-6C40-4398-9BD3-E882CD64EDF6}"/>
              </a:ext>
            </a:extLst>
          </p:cNvPr>
          <p:cNvSpPr/>
          <p:nvPr/>
        </p:nvSpPr>
        <p:spPr>
          <a:xfrm>
            <a:off x="774700" y="3898900"/>
            <a:ext cx="2092325" cy="1011238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How many minutes are in </a:t>
            </a:r>
            <a:br>
              <a:rPr lang="en-GB" dirty="0">
                <a:solidFill>
                  <a:schemeClr val="tx1"/>
                </a:solidFill>
              </a:rPr>
            </a:br>
            <a:r>
              <a:rPr lang="en-GB" dirty="0">
                <a:solidFill>
                  <a:schemeClr val="tx1"/>
                </a:solidFill>
              </a:rPr>
              <a:t>an hour?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2988511-0F0A-4146-B91E-BD884AACD81F}"/>
              </a:ext>
            </a:extLst>
          </p:cNvPr>
          <p:cNvGrpSpPr>
            <a:grpSpLocks/>
          </p:cNvGrpSpPr>
          <p:nvPr/>
        </p:nvGrpSpPr>
        <p:grpSpPr bwMode="auto">
          <a:xfrm>
            <a:off x="901700" y="5091113"/>
            <a:ext cx="1704975" cy="608012"/>
            <a:chOff x="1387926" y="5140538"/>
            <a:chExt cx="1705582" cy="60801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F345C3D-FFB8-43AC-945D-9BD99D1F2867}"/>
                </a:ext>
              </a:extLst>
            </p:cNvPr>
            <p:cNvSpPr/>
            <p:nvPr/>
          </p:nvSpPr>
          <p:spPr>
            <a:xfrm>
              <a:off x="1857993" y="5272300"/>
              <a:ext cx="1235515" cy="361951"/>
            </a:xfrm>
            <a:prstGeom prst="rect">
              <a:avLst/>
            </a:prstGeom>
            <a:solidFill>
              <a:srgbClr val="ED74A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dirty="0">
                  <a:solidFill>
                    <a:schemeClr val="bg1"/>
                  </a:solidFill>
                </a:rPr>
                <a:t>minutes</a:t>
              </a: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6566C73-54BB-4AC5-8C98-627A0178D889}"/>
                </a:ext>
              </a:extLst>
            </p:cNvPr>
            <p:cNvSpPr/>
            <p:nvPr/>
          </p:nvSpPr>
          <p:spPr bwMode="auto">
            <a:xfrm>
              <a:off x="1387926" y="5140538"/>
              <a:ext cx="608229" cy="608013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60</a:t>
              </a:r>
            </a:p>
          </p:txBody>
        </p:sp>
      </p:grpSp>
      <p:sp>
        <p:nvSpPr>
          <p:cNvPr id="10" name="Rectangle 40">
            <a:extLst>
              <a:ext uri="{FF2B5EF4-FFF2-40B4-BE49-F238E27FC236}">
                <a16:creationId xmlns:a16="http://schemas.microsoft.com/office/drawing/2014/main" id="{48822321-BC5A-4A2D-BD5B-40321B792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0" y="5870575"/>
            <a:ext cx="1201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= an hour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B5DADCF-B25C-4602-AAF3-08D4D088BC6F}"/>
              </a:ext>
            </a:extLst>
          </p:cNvPr>
          <p:cNvSpPr/>
          <p:nvPr/>
        </p:nvSpPr>
        <p:spPr>
          <a:xfrm>
            <a:off x="3525838" y="3898900"/>
            <a:ext cx="2092325" cy="1011238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Why is 15 minutes called ‘quarter past’?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1D6CF14-36B9-4B2C-B6F7-4E15348D87C2}"/>
              </a:ext>
            </a:extLst>
          </p:cNvPr>
          <p:cNvGrpSpPr>
            <a:grpSpLocks/>
          </p:cNvGrpSpPr>
          <p:nvPr/>
        </p:nvGrpSpPr>
        <p:grpSpPr bwMode="auto">
          <a:xfrm>
            <a:off x="3665538" y="5091113"/>
            <a:ext cx="1704975" cy="608012"/>
            <a:chOff x="1387926" y="5140538"/>
            <a:chExt cx="1705582" cy="60801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38874DF-767B-4A82-9F38-DA86840383FC}"/>
                </a:ext>
              </a:extLst>
            </p:cNvPr>
            <p:cNvSpPr/>
            <p:nvPr/>
          </p:nvSpPr>
          <p:spPr>
            <a:xfrm>
              <a:off x="1857993" y="5272300"/>
              <a:ext cx="1235515" cy="361951"/>
            </a:xfrm>
            <a:prstGeom prst="rect">
              <a:avLst/>
            </a:prstGeom>
            <a:solidFill>
              <a:srgbClr val="ED74A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dirty="0">
                  <a:solidFill>
                    <a:schemeClr val="bg1"/>
                  </a:solidFill>
                </a:rPr>
                <a:t>minutes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B6EF8767-BF93-4D7E-A833-C49824D6B410}"/>
                </a:ext>
              </a:extLst>
            </p:cNvPr>
            <p:cNvSpPr/>
            <p:nvPr/>
          </p:nvSpPr>
          <p:spPr bwMode="auto">
            <a:xfrm>
              <a:off x="1387926" y="5140538"/>
              <a:ext cx="608228" cy="608013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15</a:t>
              </a:r>
            </a:p>
          </p:txBody>
        </p:sp>
      </p:grpSp>
      <p:sp>
        <p:nvSpPr>
          <p:cNvPr id="18" name="Rectangle 40">
            <a:extLst>
              <a:ext uri="{FF2B5EF4-FFF2-40B4-BE49-F238E27FC236}">
                <a16:creationId xmlns:a16="http://schemas.microsoft.com/office/drawing/2014/main" id="{8CF01F12-E54A-4859-82B5-D86755BC5C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2950" y="5870575"/>
            <a:ext cx="2495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= a quarter of an hour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04D3635-BCC6-4FC2-8F6E-BBED4E1F9C7D}"/>
              </a:ext>
            </a:extLst>
          </p:cNvPr>
          <p:cNvSpPr/>
          <p:nvPr/>
        </p:nvSpPr>
        <p:spPr>
          <a:xfrm>
            <a:off x="6270625" y="3898900"/>
            <a:ext cx="2092325" cy="1011238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Why is 30 minutes called ‘half past’?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91926F9-93E1-4C69-A104-91614C26574D}"/>
              </a:ext>
            </a:extLst>
          </p:cNvPr>
          <p:cNvGrpSpPr>
            <a:grpSpLocks/>
          </p:cNvGrpSpPr>
          <p:nvPr/>
        </p:nvGrpSpPr>
        <p:grpSpPr bwMode="auto">
          <a:xfrm>
            <a:off x="6410325" y="5091113"/>
            <a:ext cx="1704975" cy="608012"/>
            <a:chOff x="1387926" y="5140538"/>
            <a:chExt cx="1705582" cy="608013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C0104FB-2669-4F17-B8B4-9DDCDA3A4CCE}"/>
                </a:ext>
              </a:extLst>
            </p:cNvPr>
            <p:cNvSpPr/>
            <p:nvPr/>
          </p:nvSpPr>
          <p:spPr>
            <a:xfrm>
              <a:off x="1857993" y="5272300"/>
              <a:ext cx="1235515" cy="361951"/>
            </a:xfrm>
            <a:prstGeom prst="rect">
              <a:avLst/>
            </a:prstGeom>
            <a:solidFill>
              <a:srgbClr val="ED74A9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dirty="0">
                  <a:solidFill>
                    <a:schemeClr val="bg1"/>
                  </a:solidFill>
                </a:rPr>
                <a:t>minutes</a:t>
              </a: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D3EE8738-0367-4D4B-B092-C9142C92595A}"/>
                </a:ext>
              </a:extLst>
            </p:cNvPr>
            <p:cNvSpPr/>
            <p:nvPr/>
          </p:nvSpPr>
          <p:spPr bwMode="auto">
            <a:xfrm>
              <a:off x="1387926" y="5140538"/>
              <a:ext cx="608229" cy="608013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30</a:t>
              </a:r>
            </a:p>
          </p:txBody>
        </p:sp>
      </p:grpSp>
      <p:sp>
        <p:nvSpPr>
          <p:cNvPr id="25" name="Rectangle 40">
            <a:extLst>
              <a:ext uri="{FF2B5EF4-FFF2-40B4-BE49-F238E27FC236}">
                <a16:creationId xmlns:a16="http://schemas.microsoft.com/office/drawing/2014/main" id="{D8E7A402-6A00-4413-ABF4-6344B3AB9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38900" y="5870575"/>
            <a:ext cx="16748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= half an hour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 animBg="1"/>
      <p:bldP spid="18" grpId="0"/>
      <p:bldP spid="21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E292D22F-B6D8-47CF-B140-2E4F7C544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What Time Does it Say on </a:t>
            </a:r>
            <a:br>
              <a:rPr lang="en-GB" altLang="en-US"/>
            </a:br>
            <a:r>
              <a:rPr lang="en-GB" altLang="en-US"/>
              <a:t>the Clock?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C06695-CA6E-43CA-A966-14B27413C8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2005013"/>
            <a:ext cx="39370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A76FEB9-65F7-4C75-AA76-B09BCD6DD141}"/>
              </a:ext>
            </a:extLst>
          </p:cNvPr>
          <p:cNvSpPr/>
          <p:nvPr/>
        </p:nvSpPr>
        <p:spPr>
          <a:xfrm>
            <a:off x="5527675" y="2949575"/>
            <a:ext cx="2520950" cy="501650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ten past four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E21D854-642D-4178-817E-3A7DDD068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9713" y="3722688"/>
            <a:ext cx="396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579EC84-4F25-4C13-BC7E-2F452D097E8A}"/>
              </a:ext>
            </a:extLst>
          </p:cNvPr>
          <p:cNvSpPr/>
          <p:nvPr/>
        </p:nvSpPr>
        <p:spPr>
          <a:xfrm>
            <a:off x="5527675" y="4246563"/>
            <a:ext cx="2520950" cy="503237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04:10</a:t>
            </a:r>
          </a:p>
        </p:txBody>
      </p:sp>
      <p:sp>
        <p:nvSpPr>
          <p:cNvPr id="8" name="Right Arrow 7">
            <a:hlinkClick r:id="rId3" action="ppaction://hlinksldjump"/>
            <a:extLst>
              <a:ext uri="{FF2B5EF4-FFF2-40B4-BE49-F238E27FC236}">
                <a16:creationId xmlns:a16="http://schemas.microsoft.com/office/drawing/2014/main" id="{CD4B34AD-8182-480A-953A-A7EAFC1EC2A0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1D072DB-74A7-467A-9280-C0BC9E957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2005013"/>
            <a:ext cx="39370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4BF7116-0514-4EF7-9FAD-66812A5B8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What Time Does it Say on </a:t>
            </a:r>
            <a:br>
              <a:rPr lang="en-GB" altLang="en-US"/>
            </a:br>
            <a:r>
              <a:rPr lang="en-GB" altLang="en-US"/>
              <a:t>the Clock?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AB63350-4388-41DB-9BC8-7EB9CE2A8B6B}"/>
              </a:ext>
            </a:extLst>
          </p:cNvPr>
          <p:cNvSpPr/>
          <p:nvPr/>
        </p:nvSpPr>
        <p:spPr>
          <a:xfrm>
            <a:off x="5527675" y="2949575"/>
            <a:ext cx="2520950" cy="501650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twenty past seven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1FD48F-D2D3-43F8-B332-CB0BC11D3C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9713" y="3722688"/>
            <a:ext cx="396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48E680D-678C-4AFC-B902-0E658E73EE0F}"/>
              </a:ext>
            </a:extLst>
          </p:cNvPr>
          <p:cNvSpPr/>
          <p:nvPr/>
        </p:nvSpPr>
        <p:spPr>
          <a:xfrm>
            <a:off x="5527675" y="4246563"/>
            <a:ext cx="2520950" cy="503237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07:20</a:t>
            </a:r>
          </a:p>
        </p:txBody>
      </p:sp>
      <p:sp>
        <p:nvSpPr>
          <p:cNvPr id="8" name="Right Arrow 7">
            <a:hlinkClick r:id="rId3" action="ppaction://hlinksldjump"/>
            <a:extLst>
              <a:ext uri="{FF2B5EF4-FFF2-40B4-BE49-F238E27FC236}">
                <a16:creationId xmlns:a16="http://schemas.microsoft.com/office/drawing/2014/main" id="{BB93E504-F7CD-4DEF-B624-5439733D21EF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5A6ECCF-ED54-4113-97D7-D6B0538827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2005013"/>
            <a:ext cx="39370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B8F44F1-A978-449B-87AA-50423773F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What Time Does it Say on </a:t>
            </a:r>
            <a:br>
              <a:rPr lang="en-GB" altLang="en-US"/>
            </a:br>
            <a:r>
              <a:rPr lang="en-GB" altLang="en-US"/>
              <a:t>the Clock?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FE93BC-520E-4A47-BDC7-97A7F52D9F02}"/>
              </a:ext>
            </a:extLst>
          </p:cNvPr>
          <p:cNvSpPr/>
          <p:nvPr/>
        </p:nvSpPr>
        <p:spPr>
          <a:xfrm>
            <a:off x="5527675" y="2949575"/>
            <a:ext cx="2520950" cy="501650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half past nine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56BD2A-A064-4B77-AF45-058370545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9713" y="3722688"/>
            <a:ext cx="396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B3B65D-913B-416C-BFEA-8626B8DA1AE7}"/>
              </a:ext>
            </a:extLst>
          </p:cNvPr>
          <p:cNvSpPr/>
          <p:nvPr/>
        </p:nvSpPr>
        <p:spPr>
          <a:xfrm>
            <a:off x="5527675" y="4246563"/>
            <a:ext cx="2520950" cy="503237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09:30</a:t>
            </a:r>
          </a:p>
        </p:txBody>
      </p:sp>
      <p:sp>
        <p:nvSpPr>
          <p:cNvPr id="8" name="Right Arrow 7">
            <a:hlinkClick r:id="rId3" action="ppaction://hlinksldjump"/>
            <a:extLst>
              <a:ext uri="{FF2B5EF4-FFF2-40B4-BE49-F238E27FC236}">
                <a16:creationId xmlns:a16="http://schemas.microsoft.com/office/drawing/2014/main" id="{F408B099-F460-4B54-BC55-E09844261493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B577A36-B99D-4CD5-AF29-484D895847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2005013"/>
            <a:ext cx="39370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349EE8C7-61C2-4412-8461-25AE68B6A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What Time Does it Say on </a:t>
            </a:r>
            <a:br>
              <a:rPr lang="en-GB" altLang="en-US"/>
            </a:br>
            <a:r>
              <a:rPr lang="en-GB" altLang="en-US"/>
              <a:t>the Clock?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4E5214E-F1CC-4FCD-A462-DDDD72DCC313}"/>
              </a:ext>
            </a:extLst>
          </p:cNvPr>
          <p:cNvSpPr/>
          <p:nvPr/>
        </p:nvSpPr>
        <p:spPr>
          <a:xfrm>
            <a:off x="5494338" y="2532063"/>
            <a:ext cx="2520950" cy="503237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15 minutes past eleven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B90CD4-5A63-402C-AA04-FB85765DD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4146550"/>
            <a:ext cx="396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465375-7E4D-4799-94DB-D5B4BBA745C5}"/>
              </a:ext>
            </a:extLst>
          </p:cNvPr>
          <p:cNvSpPr/>
          <p:nvPr/>
        </p:nvSpPr>
        <p:spPr>
          <a:xfrm>
            <a:off x="5494338" y="4598988"/>
            <a:ext cx="2520950" cy="503237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11:15</a:t>
            </a:r>
          </a:p>
        </p:txBody>
      </p:sp>
      <p:sp>
        <p:nvSpPr>
          <p:cNvPr id="8" name="Right Arrow 7">
            <a:hlinkClick r:id="rId3" action="ppaction://hlinksldjump"/>
            <a:extLst>
              <a:ext uri="{FF2B5EF4-FFF2-40B4-BE49-F238E27FC236}">
                <a16:creationId xmlns:a16="http://schemas.microsoft.com/office/drawing/2014/main" id="{69C8CDE5-46FC-4297-BEA7-2E08AFCBD313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14CA68D-6D72-4FB9-BDE7-075970F50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3124200"/>
            <a:ext cx="396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37FDA8-D68D-43F7-A957-96DD5D6CC58F}"/>
              </a:ext>
            </a:extLst>
          </p:cNvPr>
          <p:cNvSpPr/>
          <p:nvPr/>
        </p:nvSpPr>
        <p:spPr>
          <a:xfrm>
            <a:off x="5494338" y="3560763"/>
            <a:ext cx="2520950" cy="503237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quarter past eleven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 animBg="1"/>
      <p:bldP spid="8" grpId="0" animBg="1"/>
      <p:bldP spid="9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3117D28-096B-418E-98D6-C48296851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563" y="2562225"/>
            <a:ext cx="3754437" cy="374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ADE85B4B-1873-4CAC-B46E-A81DC2BC9A3E}"/>
              </a:ext>
            </a:extLst>
          </p:cNvPr>
          <p:cNvGrpSpPr>
            <a:grpSpLocks/>
          </p:cNvGrpSpPr>
          <p:nvPr/>
        </p:nvGrpSpPr>
        <p:grpSpPr bwMode="auto">
          <a:xfrm>
            <a:off x="4681538" y="3841750"/>
            <a:ext cx="1068387" cy="1255713"/>
            <a:chOff x="3293987" y="4064783"/>
            <a:chExt cx="1067921" cy="1254459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EEBEF5A2-A3D9-4F79-9F84-75CB9A161F06}"/>
                </a:ext>
              </a:extLst>
            </p:cNvPr>
            <p:cNvSpPr/>
            <p:nvPr/>
          </p:nvSpPr>
          <p:spPr>
            <a:xfrm>
              <a:off x="3527247" y="4064783"/>
              <a:ext cx="607748" cy="607406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25</a:t>
              </a:r>
            </a:p>
          </p:txBody>
        </p:sp>
        <p:sp>
          <p:nvSpPr>
            <p:cNvPr id="22554" name="Rectangle 40">
              <a:extLst>
                <a:ext uri="{FF2B5EF4-FFF2-40B4-BE49-F238E27FC236}">
                  <a16:creationId xmlns:a16="http://schemas.microsoft.com/office/drawing/2014/main" id="{E8245C29-74F2-4461-9B03-683A268E2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to</a:t>
              </a:r>
            </a:p>
          </p:txBody>
        </p:sp>
      </p:grpSp>
      <p:pic>
        <p:nvPicPr>
          <p:cNvPr id="27" name="Picture 26">
            <a:extLst>
              <a:ext uri="{FF2B5EF4-FFF2-40B4-BE49-F238E27FC236}">
                <a16:creationId xmlns:a16="http://schemas.microsoft.com/office/drawing/2014/main" id="{912765EC-46F6-4F08-AAAC-88ABBED06F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563" y="2562225"/>
            <a:ext cx="3754437" cy="374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D320B062-BF64-44F4-8BF8-5E6E1326861C}"/>
              </a:ext>
            </a:extLst>
          </p:cNvPr>
          <p:cNvGrpSpPr>
            <a:grpSpLocks/>
          </p:cNvGrpSpPr>
          <p:nvPr/>
        </p:nvGrpSpPr>
        <p:grpSpPr bwMode="auto">
          <a:xfrm>
            <a:off x="4681538" y="3841750"/>
            <a:ext cx="1068387" cy="1255713"/>
            <a:chOff x="3293987" y="4064783"/>
            <a:chExt cx="1067921" cy="1254459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D2F76FF0-9997-4E0D-9947-EA4F7C055B41}"/>
                </a:ext>
              </a:extLst>
            </p:cNvPr>
            <p:cNvSpPr/>
            <p:nvPr/>
          </p:nvSpPr>
          <p:spPr>
            <a:xfrm>
              <a:off x="3527247" y="4064783"/>
              <a:ext cx="607748" cy="607406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20</a:t>
              </a:r>
            </a:p>
          </p:txBody>
        </p:sp>
        <p:sp>
          <p:nvSpPr>
            <p:cNvPr id="22552" name="Rectangle 40">
              <a:extLst>
                <a:ext uri="{FF2B5EF4-FFF2-40B4-BE49-F238E27FC236}">
                  <a16:creationId xmlns:a16="http://schemas.microsoft.com/office/drawing/2014/main" id="{99C9AD88-ED42-405D-97EE-F0C608256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to</a:t>
              </a:r>
            </a:p>
          </p:txBody>
        </p: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CD969031-5891-499C-B229-73F962F3F70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2563" y="2551113"/>
            <a:ext cx="3770312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" name="Group 43">
            <a:extLst>
              <a:ext uri="{FF2B5EF4-FFF2-40B4-BE49-F238E27FC236}">
                <a16:creationId xmlns:a16="http://schemas.microsoft.com/office/drawing/2014/main" id="{B823EF8E-E104-4C16-8775-16373D1174D6}"/>
              </a:ext>
            </a:extLst>
          </p:cNvPr>
          <p:cNvGrpSpPr>
            <a:grpSpLocks/>
          </p:cNvGrpSpPr>
          <p:nvPr/>
        </p:nvGrpSpPr>
        <p:grpSpPr bwMode="auto">
          <a:xfrm>
            <a:off x="4681538" y="3832225"/>
            <a:ext cx="1068387" cy="1255713"/>
            <a:chOff x="3293987" y="4064783"/>
            <a:chExt cx="1067921" cy="1254459"/>
          </a:xfrm>
        </p:grpSpPr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AD85DC85-B87E-4E4E-98A8-2AB7416722C2}"/>
                </a:ext>
              </a:extLst>
            </p:cNvPr>
            <p:cNvSpPr/>
            <p:nvPr/>
          </p:nvSpPr>
          <p:spPr>
            <a:xfrm>
              <a:off x="3527247" y="4064783"/>
              <a:ext cx="607748" cy="607406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15</a:t>
              </a:r>
            </a:p>
          </p:txBody>
        </p:sp>
        <p:sp>
          <p:nvSpPr>
            <p:cNvPr id="22550" name="Rectangle 40">
              <a:extLst>
                <a:ext uri="{FF2B5EF4-FFF2-40B4-BE49-F238E27FC236}">
                  <a16:creationId xmlns:a16="http://schemas.microsoft.com/office/drawing/2014/main" id="{235D50C4-9ECB-4016-B331-694AFCBBD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to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2F17F166-B9D8-4751-97C9-E5E7556E42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75" y="2547938"/>
            <a:ext cx="3771900" cy="376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F1ADB5D5-E266-47DF-AC39-9D8376564CC6}"/>
              </a:ext>
            </a:extLst>
          </p:cNvPr>
          <p:cNvGrpSpPr>
            <a:grpSpLocks/>
          </p:cNvGrpSpPr>
          <p:nvPr/>
        </p:nvGrpSpPr>
        <p:grpSpPr bwMode="auto">
          <a:xfrm>
            <a:off x="4681538" y="3829050"/>
            <a:ext cx="1068387" cy="1255713"/>
            <a:chOff x="3293987" y="4064783"/>
            <a:chExt cx="1067921" cy="1254459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BEC3F80E-8414-42E4-9C1F-B95B82CB251E}"/>
                </a:ext>
              </a:extLst>
            </p:cNvPr>
            <p:cNvSpPr/>
            <p:nvPr/>
          </p:nvSpPr>
          <p:spPr>
            <a:xfrm>
              <a:off x="3527247" y="4064783"/>
              <a:ext cx="607748" cy="607406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10</a:t>
              </a:r>
            </a:p>
          </p:txBody>
        </p:sp>
        <p:sp>
          <p:nvSpPr>
            <p:cNvPr id="22548" name="Rectangle 40">
              <a:extLst>
                <a:ext uri="{FF2B5EF4-FFF2-40B4-BE49-F238E27FC236}">
                  <a16:creationId xmlns:a16="http://schemas.microsoft.com/office/drawing/2014/main" id="{67ACA2B9-D0A3-4503-8C3A-2645E6381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to</a:t>
              </a:r>
            </a:p>
          </p:txBody>
        </p:sp>
      </p:grpSp>
      <p:pic>
        <p:nvPicPr>
          <p:cNvPr id="51" name="Picture 50">
            <a:extLst>
              <a:ext uri="{FF2B5EF4-FFF2-40B4-BE49-F238E27FC236}">
                <a16:creationId xmlns:a16="http://schemas.microsoft.com/office/drawing/2014/main" id="{B7BCD286-A791-4839-8407-4AC103E889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975" y="2538413"/>
            <a:ext cx="3771900" cy="376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C2A210A1-16EC-413D-A9C8-B82385A6A161}"/>
              </a:ext>
            </a:extLst>
          </p:cNvPr>
          <p:cNvGrpSpPr>
            <a:grpSpLocks/>
          </p:cNvGrpSpPr>
          <p:nvPr/>
        </p:nvGrpSpPr>
        <p:grpSpPr bwMode="auto">
          <a:xfrm>
            <a:off x="4681538" y="3817938"/>
            <a:ext cx="1068387" cy="1255712"/>
            <a:chOff x="3293987" y="4064783"/>
            <a:chExt cx="1067921" cy="1254459"/>
          </a:xfrm>
        </p:grpSpPr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8A8B6B8E-2EFC-4FDC-A0AB-2BCA4A544475}"/>
                </a:ext>
              </a:extLst>
            </p:cNvPr>
            <p:cNvSpPr/>
            <p:nvPr/>
          </p:nvSpPr>
          <p:spPr>
            <a:xfrm>
              <a:off x="3527247" y="4064783"/>
              <a:ext cx="607748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5</a:t>
              </a:r>
            </a:p>
          </p:txBody>
        </p:sp>
        <p:sp>
          <p:nvSpPr>
            <p:cNvPr id="22546" name="Rectangle 40">
              <a:extLst>
                <a:ext uri="{FF2B5EF4-FFF2-40B4-BE49-F238E27FC236}">
                  <a16:creationId xmlns:a16="http://schemas.microsoft.com/office/drawing/2014/main" id="{14DDB974-2D83-4512-8293-1EAAFDA7A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to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6E5F06A4-F9BE-4452-8E59-D21E1E9409C7}"/>
              </a:ext>
            </a:extLst>
          </p:cNvPr>
          <p:cNvGrpSpPr>
            <a:grpSpLocks/>
          </p:cNvGrpSpPr>
          <p:nvPr/>
        </p:nvGrpSpPr>
        <p:grpSpPr bwMode="auto">
          <a:xfrm>
            <a:off x="2728913" y="2544763"/>
            <a:ext cx="3763962" cy="3752850"/>
            <a:chOff x="2397882" y="2508104"/>
            <a:chExt cx="4358531" cy="4349896"/>
          </a:xfrm>
        </p:grpSpPr>
        <p:pic>
          <p:nvPicPr>
            <p:cNvPr id="22543" name="Picture 12">
              <a:extLst>
                <a:ext uri="{FF2B5EF4-FFF2-40B4-BE49-F238E27FC236}">
                  <a16:creationId xmlns:a16="http://schemas.microsoft.com/office/drawing/2014/main" id="{56AD7DF9-2003-4EB1-81D9-867E5DE94A6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7882" y="2508104"/>
              <a:ext cx="4358531" cy="4349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4" name="Rectangle 15">
              <a:extLst>
                <a:ext uri="{FF2B5EF4-FFF2-40B4-BE49-F238E27FC236}">
                  <a16:creationId xmlns:a16="http://schemas.microsoft.com/office/drawing/2014/main" id="{7EDCFC73-0882-49D3-9546-E3306ECDE4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462" y="5171988"/>
              <a:ext cx="8675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o’clock</a:t>
              </a:r>
            </a:p>
          </p:txBody>
        </p:sp>
      </p:grpSp>
      <p:sp>
        <p:nvSpPr>
          <p:cNvPr id="22541" name="Title 1">
            <a:extLst>
              <a:ext uri="{FF2B5EF4-FFF2-40B4-BE49-F238E27FC236}">
                <a16:creationId xmlns:a16="http://schemas.microsoft.com/office/drawing/2014/main" id="{6A7E225C-81EC-4F4F-81F0-05A2106BA6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Telling the Time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F158748-C650-4BA8-AB47-69687981C901}"/>
              </a:ext>
            </a:extLst>
          </p:cNvPr>
          <p:cNvSpPr/>
          <p:nvPr/>
        </p:nvSpPr>
        <p:spPr>
          <a:xfrm>
            <a:off x="796925" y="1473200"/>
            <a:ext cx="7540625" cy="95726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IE" dirty="0">
                <a:solidFill>
                  <a:schemeClr val="tx1"/>
                </a:solidFill>
              </a:rPr>
              <a:t>Now let’s look at the other half of the clock. </a:t>
            </a:r>
            <a:br>
              <a:rPr lang="en-IE" dirty="0">
                <a:solidFill>
                  <a:schemeClr val="tx1"/>
                </a:solidFill>
              </a:rPr>
            </a:br>
            <a:r>
              <a:rPr lang="en-IE" dirty="0">
                <a:solidFill>
                  <a:schemeClr val="tx1"/>
                </a:solidFill>
              </a:rPr>
              <a:t>We are going to look at the minutes </a:t>
            </a:r>
            <a:r>
              <a:rPr lang="en-IE" b="1" dirty="0">
                <a:solidFill>
                  <a:schemeClr val="tx1"/>
                </a:solidFill>
              </a:rPr>
              <a:t>to </a:t>
            </a:r>
            <a:r>
              <a:rPr lang="en-IE" dirty="0">
                <a:solidFill>
                  <a:schemeClr val="tx1"/>
                </a:solidFill>
              </a:rPr>
              <a:t>the next hour.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5BC3EDA-A480-4A97-908D-09F3222656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770063"/>
            <a:ext cx="4546600" cy="453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AF9D6DC2-E653-4B89-A44F-62A6AA0C0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7, it means…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CE8D9CF-A587-4F08-BE01-F4285D35AF7D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C154869-0089-4CDE-815F-264390D69BDB}"/>
              </a:ext>
            </a:extLst>
          </p:cNvPr>
          <p:cNvGrpSpPr>
            <a:grpSpLocks/>
          </p:cNvGrpSpPr>
          <p:nvPr/>
        </p:nvGrpSpPr>
        <p:grpSpPr bwMode="auto">
          <a:xfrm>
            <a:off x="4892675" y="3303588"/>
            <a:ext cx="1068388" cy="1255712"/>
            <a:chOff x="3293987" y="4064783"/>
            <a:chExt cx="1067921" cy="125445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B1DEA66B-4C73-4A03-BCB3-249E4BF382F1}"/>
                </a:ext>
              </a:extLst>
            </p:cNvPr>
            <p:cNvSpPr/>
            <p:nvPr/>
          </p:nvSpPr>
          <p:spPr>
            <a:xfrm>
              <a:off x="3527248" y="4064783"/>
              <a:ext cx="607746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25</a:t>
              </a:r>
            </a:p>
          </p:txBody>
        </p:sp>
        <p:sp>
          <p:nvSpPr>
            <p:cNvPr id="23560" name="Rectangle 40">
              <a:extLst>
                <a:ext uri="{FF2B5EF4-FFF2-40B4-BE49-F238E27FC236}">
                  <a16:creationId xmlns:a16="http://schemas.microsoft.com/office/drawing/2014/main" id="{0667B2D1-A289-4296-B1A9-B0EF9E7147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 b="1">
                  <a:solidFill>
                    <a:schemeClr val="tx1"/>
                  </a:solidFill>
                </a:rPr>
                <a:t>to</a:t>
              </a:r>
            </a:p>
          </p:txBody>
        </p:sp>
      </p:grpSp>
      <p:sp>
        <p:nvSpPr>
          <p:cNvPr id="3" name="Right Arrow 2">
            <a:hlinkClick r:id="rId3" action="ppaction://hlinksldjump"/>
            <a:extLst>
              <a:ext uri="{FF2B5EF4-FFF2-40B4-BE49-F238E27FC236}">
                <a16:creationId xmlns:a16="http://schemas.microsoft.com/office/drawing/2014/main" id="{B701E4BC-EB18-479E-BDB3-9FB4D12D91E5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5748AD5-D9CC-463F-A817-59A2B7225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5988" y="1770063"/>
            <a:ext cx="4546600" cy="453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7FD049E4-2971-4AB8-9C9B-1D18F24DF8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8, it means…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31BBBC1-EE49-4D96-A605-DC6B96C280EF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sp>
        <p:nvSpPr>
          <p:cNvPr id="3" name="Right Arrow 2">
            <a:hlinkClick r:id="rId3" action="ppaction://hlinksldjump"/>
            <a:extLst>
              <a:ext uri="{FF2B5EF4-FFF2-40B4-BE49-F238E27FC236}">
                <a16:creationId xmlns:a16="http://schemas.microsoft.com/office/drawing/2014/main" id="{864C9CC5-D223-4760-86F0-9DFF85BD42AF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0894F1C-2A1A-40B6-9AA3-0E49315DC240}"/>
              </a:ext>
            </a:extLst>
          </p:cNvPr>
          <p:cNvGrpSpPr>
            <a:grpSpLocks/>
          </p:cNvGrpSpPr>
          <p:nvPr/>
        </p:nvGrpSpPr>
        <p:grpSpPr bwMode="auto">
          <a:xfrm>
            <a:off x="4892675" y="3303588"/>
            <a:ext cx="1068388" cy="1255712"/>
            <a:chOff x="3293987" y="4064783"/>
            <a:chExt cx="1067921" cy="1254459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B1EB901C-AB50-4336-8663-239A2EA937D6}"/>
                </a:ext>
              </a:extLst>
            </p:cNvPr>
            <p:cNvSpPr/>
            <p:nvPr/>
          </p:nvSpPr>
          <p:spPr>
            <a:xfrm>
              <a:off x="3527248" y="4064783"/>
              <a:ext cx="607746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20</a:t>
              </a:r>
            </a:p>
          </p:txBody>
        </p:sp>
        <p:sp>
          <p:nvSpPr>
            <p:cNvPr id="24584" name="Rectangle 40">
              <a:extLst>
                <a:ext uri="{FF2B5EF4-FFF2-40B4-BE49-F238E27FC236}">
                  <a16:creationId xmlns:a16="http://schemas.microsoft.com/office/drawing/2014/main" id="{287C2B0F-F661-47F0-A0B6-7493C6353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 b="1">
                  <a:solidFill>
                    <a:schemeClr val="tx1"/>
                  </a:solidFill>
                </a:rPr>
                <a:t>to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D1F43CA-EA0B-441C-B9E6-BD5B6A6434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813" y="1762125"/>
            <a:ext cx="4554537" cy="454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0E66AA2D-5352-4C21-8A9D-C56099D20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9, it means…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6D63BAA-8D23-4074-B0E3-A56E129320B8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sp>
        <p:nvSpPr>
          <p:cNvPr id="3" name="Right Arrow 2">
            <a:hlinkClick r:id="rId3" action="ppaction://hlinksldjump"/>
            <a:extLst>
              <a:ext uri="{FF2B5EF4-FFF2-40B4-BE49-F238E27FC236}">
                <a16:creationId xmlns:a16="http://schemas.microsoft.com/office/drawing/2014/main" id="{6A6959DB-683D-41F4-8021-C6F352AF1012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529543E-2CC8-4A28-9764-2D832FAA9DC1}"/>
              </a:ext>
            </a:extLst>
          </p:cNvPr>
          <p:cNvGrpSpPr>
            <a:grpSpLocks/>
          </p:cNvGrpSpPr>
          <p:nvPr/>
        </p:nvGrpSpPr>
        <p:grpSpPr bwMode="auto">
          <a:xfrm>
            <a:off x="4892675" y="3303588"/>
            <a:ext cx="1068388" cy="1255712"/>
            <a:chOff x="3293987" y="4064783"/>
            <a:chExt cx="1067921" cy="1254459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A125646E-804E-46E6-BC18-633228F63FFD}"/>
                </a:ext>
              </a:extLst>
            </p:cNvPr>
            <p:cNvSpPr/>
            <p:nvPr/>
          </p:nvSpPr>
          <p:spPr>
            <a:xfrm>
              <a:off x="3527248" y="4064783"/>
              <a:ext cx="607746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15</a:t>
              </a:r>
            </a:p>
          </p:txBody>
        </p:sp>
        <p:sp>
          <p:nvSpPr>
            <p:cNvPr id="25608" name="Rectangle 40">
              <a:extLst>
                <a:ext uri="{FF2B5EF4-FFF2-40B4-BE49-F238E27FC236}">
                  <a16:creationId xmlns:a16="http://schemas.microsoft.com/office/drawing/2014/main" id="{B57BBDFC-77AD-4597-96D3-971B9699B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 b="1">
                  <a:solidFill>
                    <a:schemeClr val="tx1"/>
                  </a:solidFill>
                </a:rPr>
                <a:t>to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EAA247B-439B-45B3-8CE9-8FCAF0525411}"/>
              </a:ext>
            </a:extLst>
          </p:cNvPr>
          <p:cNvGrpSpPr>
            <a:grpSpLocks/>
          </p:cNvGrpSpPr>
          <p:nvPr/>
        </p:nvGrpSpPr>
        <p:grpSpPr bwMode="auto">
          <a:xfrm>
            <a:off x="1271588" y="5122863"/>
            <a:ext cx="7092950" cy="452437"/>
            <a:chOff x="1271588" y="5122863"/>
            <a:chExt cx="7092950" cy="452437"/>
          </a:xfrm>
        </p:grpSpPr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ABA8AFE-F066-44BA-A579-0298A8175F95}"/>
                </a:ext>
              </a:extLst>
            </p:cNvPr>
            <p:cNvSpPr/>
            <p:nvPr/>
          </p:nvSpPr>
          <p:spPr>
            <a:xfrm>
              <a:off x="1271588" y="5122863"/>
              <a:ext cx="7092950" cy="452437"/>
            </a:xfrm>
            <a:prstGeom prst="rect">
              <a:avLst/>
            </a:prstGeom>
            <a:solidFill>
              <a:srgbClr val="EEBCD9"/>
            </a:solidFill>
            <a:ln>
              <a:solidFill>
                <a:srgbClr val="EEBC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239" name="Rectangle 37">
              <a:extLst>
                <a:ext uri="{FF2B5EF4-FFF2-40B4-BE49-F238E27FC236}">
                  <a16:creationId xmlns:a16="http://schemas.microsoft.com/office/drawing/2014/main" id="{53BBD6C0-D2DB-4195-9563-73104A722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7575" y="5164138"/>
              <a:ext cx="221932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do your homework?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97589E6-FE10-446E-8146-1FD405F16551}"/>
              </a:ext>
            </a:extLst>
          </p:cNvPr>
          <p:cNvGrpSpPr>
            <a:grpSpLocks/>
          </p:cNvGrpSpPr>
          <p:nvPr/>
        </p:nvGrpSpPr>
        <p:grpSpPr bwMode="auto">
          <a:xfrm>
            <a:off x="1271588" y="4470400"/>
            <a:ext cx="7092950" cy="452438"/>
            <a:chOff x="1271588" y="4470400"/>
            <a:chExt cx="7092950" cy="452438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EB65952-AFC7-4339-91AC-C7ADE737619D}"/>
                </a:ext>
              </a:extLst>
            </p:cNvPr>
            <p:cNvSpPr/>
            <p:nvPr/>
          </p:nvSpPr>
          <p:spPr>
            <a:xfrm>
              <a:off x="1271588" y="4470400"/>
              <a:ext cx="7092950" cy="452438"/>
            </a:xfrm>
            <a:prstGeom prst="rect">
              <a:avLst/>
            </a:prstGeom>
            <a:solidFill>
              <a:srgbClr val="EEBCD9"/>
            </a:solidFill>
            <a:ln>
              <a:solidFill>
                <a:srgbClr val="EEBC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237" name="Rectangle 36">
              <a:extLst>
                <a:ext uri="{FF2B5EF4-FFF2-40B4-BE49-F238E27FC236}">
                  <a16:creationId xmlns:a16="http://schemas.microsoft.com/office/drawing/2014/main" id="{1F68F004-E684-44E2-88EA-0E4B5D1C4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3188" y="4511675"/>
              <a:ext cx="1341437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eat dinner?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98F37153-860E-4697-ABC0-5D79F5F47F97}"/>
              </a:ext>
            </a:extLst>
          </p:cNvPr>
          <p:cNvGrpSpPr>
            <a:grpSpLocks/>
          </p:cNvGrpSpPr>
          <p:nvPr/>
        </p:nvGrpSpPr>
        <p:grpSpPr bwMode="auto">
          <a:xfrm>
            <a:off x="1276350" y="3135313"/>
            <a:ext cx="7069138" cy="454025"/>
            <a:chOff x="1276350" y="3135313"/>
            <a:chExt cx="7069138" cy="454025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E8FB4B1-7C7B-43A2-96F4-3D5964944355}"/>
                </a:ext>
              </a:extLst>
            </p:cNvPr>
            <p:cNvSpPr/>
            <p:nvPr/>
          </p:nvSpPr>
          <p:spPr>
            <a:xfrm>
              <a:off x="1276350" y="3135313"/>
              <a:ext cx="7069138" cy="454025"/>
            </a:xfrm>
            <a:prstGeom prst="rect">
              <a:avLst/>
            </a:prstGeom>
            <a:solidFill>
              <a:srgbClr val="EEBCD9"/>
            </a:solidFill>
            <a:ln>
              <a:solidFill>
                <a:srgbClr val="EEBC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235" name="Rectangle 24">
              <a:extLst>
                <a:ext uri="{FF2B5EF4-FFF2-40B4-BE49-F238E27FC236}">
                  <a16:creationId xmlns:a16="http://schemas.microsoft.com/office/drawing/2014/main" id="{7061957F-2186-4E64-A074-00A91BBC0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8863" y="3175000"/>
              <a:ext cx="1962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have your lunch?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2987056-4131-43E0-BA92-FE72BDDA7F5E}"/>
              </a:ext>
            </a:extLst>
          </p:cNvPr>
          <p:cNvGrpSpPr>
            <a:grpSpLocks/>
          </p:cNvGrpSpPr>
          <p:nvPr/>
        </p:nvGrpSpPr>
        <p:grpSpPr bwMode="auto">
          <a:xfrm>
            <a:off x="1276350" y="2482850"/>
            <a:ext cx="7069138" cy="454025"/>
            <a:chOff x="1276350" y="2482850"/>
            <a:chExt cx="7069138" cy="454025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0BCC3E2-4CE4-48AE-A67D-D847B37F7EA6}"/>
                </a:ext>
              </a:extLst>
            </p:cNvPr>
            <p:cNvSpPr/>
            <p:nvPr/>
          </p:nvSpPr>
          <p:spPr>
            <a:xfrm>
              <a:off x="1276350" y="2482850"/>
              <a:ext cx="7069138" cy="454025"/>
            </a:xfrm>
            <a:prstGeom prst="rect">
              <a:avLst/>
            </a:prstGeom>
            <a:solidFill>
              <a:srgbClr val="EEBCD9"/>
            </a:solidFill>
            <a:ln>
              <a:solidFill>
                <a:srgbClr val="EEBC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233" name="Rectangle 22">
              <a:extLst>
                <a:ext uri="{FF2B5EF4-FFF2-40B4-BE49-F238E27FC236}">
                  <a16:creationId xmlns:a16="http://schemas.microsoft.com/office/drawing/2014/main" id="{4D393FA7-58BB-4854-9B9F-9124DE2B1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7938" y="2509838"/>
              <a:ext cx="15240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go to school?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12F7955-0A42-43E5-B925-1815F07127E6}"/>
              </a:ext>
            </a:extLst>
          </p:cNvPr>
          <p:cNvGrpSpPr>
            <a:grpSpLocks/>
          </p:cNvGrpSpPr>
          <p:nvPr/>
        </p:nvGrpSpPr>
        <p:grpSpPr bwMode="auto">
          <a:xfrm>
            <a:off x="1271588" y="1804988"/>
            <a:ext cx="7069137" cy="454025"/>
            <a:chOff x="1271588" y="1804988"/>
            <a:chExt cx="7069137" cy="454025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FB63D89-41C4-4568-A1DC-652E5B3A8050}"/>
                </a:ext>
              </a:extLst>
            </p:cNvPr>
            <p:cNvSpPr/>
            <p:nvPr/>
          </p:nvSpPr>
          <p:spPr>
            <a:xfrm>
              <a:off x="1271588" y="1804988"/>
              <a:ext cx="7069137" cy="454025"/>
            </a:xfrm>
            <a:prstGeom prst="rect">
              <a:avLst/>
            </a:prstGeom>
            <a:solidFill>
              <a:srgbClr val="EEBCD9"/>
            </a:solidFill>
            <a:ln>
              <a:solidFill>
                <a:srgbClr val="EEBC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231" name="Rectangle 13">
              <a:extLst>
                <a:ext uri="{FF2B5EF4-FFF2-40B4-BE49-F238E27FC236}">
                  <a16:creationId xmlns:a16="http://schemas.microsoft.com/office/drawing/2014/main" id="{91454993-7C56-4855-9D66-FEF8DC6258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9388" y="1820863"/>
              <a:ext cx="115570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wake up?</a:t>
              </a:r>
            </a:p>
          </p:txBody>
        </p:sp>
      </p:grpSp>
      <p:sp>
        <p:nvSpPr>
          <p:cNvPr id="21" name="Title 20">
            <a:extLst>
              <a:ext uri="{FF2B5EF4-FFF2-40B4-BE49-F238E27FC236}">
                <a16:creationId xmlns:a16="http://schemas.microsoft.com/office/drawing/2014/main" id="{FB0CA6DB-3B2B-4349-B5B9-B02FF72CE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3600" dirty="0">
                <a:latin typeface="+mn-lt"/>
              </a:rPr>
              <a:t>At what time do you…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11B3431-FC5E-4B25-80E0-F2116CD853D3}"/>
              </a:ext>
            </a:extLst>
          </p:cNvPr>
          <p:cNvGrpSpPr>
            <a:grpSpLocks/>
          </p:cNvGrpSpPr>
          <p:nvPr/>
        </p:nvGrpSpPr>
        <p:grpSpPr bwMode="auto">
          <a:xfrm>
            <a:off x="815975" y="1173163"/>
            <a:ext cx="7545388" cy="5260975"/>
            <a:chOff x="815975" y="1173163"/>
            <a:chExt cx="7545388" cy="5260975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28D26EC-7952-4AD7-B92A-8E5BE00F5156}"/>
                </a:ext>
              </a:extLst>
            </p:cNvPr>
            <p:cNvSpPr/>
            <p:nvPr/>
          </p:nvSpPr>
          <p:spPr>
            <a:xfrm>
              <a:off x="1252538" y="1516063"/>
              <a:ext cx="7108825" cy="4918075"/>
            </a:xfrm>
            <a:prstGeom prst="rect">
              <a:avLst/>
            </a:prstGeom>
            <a:noFill/>
            <a:ln w="28575">
              <a:solidFill>
                <a:srgbClr val="ED7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grpSp>
          <p:nvGrpSpPr>
            <p:cNvPr id="8227" name="Group 5">
              <a:extLst>
                <a:ext uri="{FF2B5EF4-FFF2-40B4-BE49-F238E27FC236}">
                  <a16:creationId xmlns:a16="http://schemas.microsoft.com/office/drawing/2014/main" id="{BBA302C5-9098-4336-8B4D-0C68A91312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5975" y="1173163"/>
              <a:ext cx="1663700" cy="1663700"/>
              <a:chOff x="2636108" y="1428309"/>
              <a:chExt cx="1664044" cy="1664044"/>
            </a:xfrm>
          </p:grpSpPr>
          <p:sp>
            <p:nvSpPr>
              <p:cNvPr id="2" name="Oval 1">
                <a:extLst>
                  <a:ext uri="{FF2B5EF4-FFF2-40B4-BE49-F238E27FC236}">
                    <a16:creationId xmlns:a16="http://schemas.microsoft.com/office/drawing/2014/main" id="{CC796330-47B5-4AD7-BC6F-78B236802BA2}"/>
                  </a:ext>
                </a:extLst>
              </p:cNvPr>
              <p:cNvSpPr/>
              <p:nvPr/>
            </p:nvSpPr>
            <p:spPr>
              <a:xfrm>
                <a:off x="2636108" y="1428309"/>
                <a:ext cx="1664044" cy="1664044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ED74A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/>
              </a:p>
            </p:txBody>
          </p:sp>
          <p:pic>
            <p:nvPicPr>
              <p:cNvPr id="8229" name="Picture 3">
                <a:extLst>
                  <a:ext uri="{FF2B5EF4-FFF2-40B4-BE49-F238E27FC236}">
                    <a16:creationId xmlns:a16="http://schemas.microsoft.com/office/drawing/2014/main" id="{8DDDA3C8-7EA9-4FE5-AA8D-377AB7D1C7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72655" y="1525763"/>
                <a:ext cx="790949" cy="1469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8204" name="Group 14">
            <a:extLst>
              <a:ext uri="{FF2B5EF4-FFF2-40B4-BE49-F238E27FC236}">
                <a16:creationId xmlns:a16="http://schemas.microsoft.com/office/drawing/2014/main" id="{C224EDD8-DA20-48C9-AF9F-EB5894593E92}"/>
              </a:ext>
            </a:extLst>
          </p:cNvPr>
          <p:cNvGrpSpPr>
            <a:grpSpLocks/>
          </p:cNvGrpSpPr>
          <p:nvPr/>
        </p:nvGrpSpPr>
        <p:grpSpPr bwMode="auto">
          <a:xfrm>
            <a:off x="7010400" y="1635125"/>
            <a:ext cx="1095375" cy="1095375"/>
            <a:chOff x="6960973" y="2636107"/>
            <a:chExt cx="1260389" cy="1260389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93F1480-2C16-454A-A1B1-F4A3DB09F784}"/>
                </a:ext>
              </a:extLst>
            </p:cNvPr>
            <p:cNvSpPr/>
            <p:nvPr/>
          </p:nvSpPr>
          <p:spPr>
            <a:xfrm>
              <a:off x="6960973" y="2636107"/>
              <a:ext cx="1260389" cy="1260389"/>
            </a:xfrm>
            <a:prstGeom prst="ellipse">
              <a:avLst/>
            </a:prstGeom>
            <a:solidFill>
              <a:srgbClr val="ED74A9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8225" name="Picture 12">
              <a:extLst>
                <a:ext uri="{FF2B5EF4-FFF2-40B4-BE49-F238E27FC236}">
                  <a16:creationId xmlns:a16="http://schemas.microsoft.com/office/drawing/2014/main" id="{667A9970-ED9F-48F8-8BD6-9D757A861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4701" y="2878710"/>
              <a:ext cx="1057808" cy="680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32753A7-B81E-4A6A-94B9-FCBDC373261C}"/>
              </a:ext>
            </a:extLst>
          </p:cNvPr>
          <p:cNvGrpSpPr/>
          <p:nvPr/>
        </p:nvGrpSpPr>
        <p:grpSpPr>
          <a:xfrm>
            <a:off x="2508062" y="2190360"/>
            <a:ext cx="1095633" cy="1095633"/>
            <a:chOff x="1585784" y="2972726"/>
            <a:chExt cx="1095633" cy="1095633"/>
          </a:xfrm>
          <a:solidFill>
            <a:srgbClr val="ED74A9"/>
          </a:solidFill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4BDFD13F-7CC3-4EB5-AA69-7C72BE7EDE6E}"/>
                </a:ext>
              </a:extLst>
            </p:cNvPr>
            <p:cNvSpPr/>
            <p:nvPr/>
          </p:nvSpPr>
          <p:spPr>
            <a:xfrm>
              <a:off x="1585784" y="2972726"/>
              <a:ext cx="1095633" cy="1095633"/>
            </a:xfrm>
            <a:prstGeom prst="ellipse">
              <a:avLst/>
            </a:prstGeom>
            <a:grp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C532602-FAC4-4599-862F-9CF2BD138CA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882088" y="3049652"/>
              <a:ext cx="503024" cy="951474"/>
            </a:xfrm>
            <a:prstGeom prst="rect">
              <a:avLst/>
            </a:prstGeom>
            <a:grpFill/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3441257-57C6-4C3A-99B6-075DB1420E4A}"/>
              </a:ext>
            </a:extLst>
          </p:cNvPr>
          <p:cNvGrpSpPr>
            <a:grpSpLocks/>
          </p:cNvGrpSpPr>
          <p:nvPr/>
        </p:nvGrpSpPr>
        <p:grpSpPr bwMode="auto">
          <a:xfrm>
            <a:off x="1276350" y="3792538"/>
            <a:ext cx="7069138" cy="454025"/>
            <a:chOff x="1276350" y="3792538"/>
            <a:chExt cx="7069138" cy="454025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98B1B013-C56B-405B-90AB-74FDB252F280}"/>
                </a:ext>
              </a:extLst>
            </p:cNvPr>
            <p:cNvSpPr/>
            <p:nvPr/>
          </p:nvSpPr>
          <p:spPr>
            <a:xfrm>
              <a:off x="1276350" y="3792538"/>
              <a:ext cx="7069138" cy="454025"/>
            </a:xfrm>
            <a:prstGeom prst="rect">
              <a:avLst/>
            </a:prstGeom>
            <a:solidFill>
              <a:srgbClr val="EEBCD9"/>
            </a:solidFill>
            <a:ln>
              <a:solidFill>
                <a:srgbClr val="EEBC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223" name="Rectangle 30">
              <a:extLst>
                <a:ext uri="{FF2B5EF4-FFF2-40B4-BE49-F238E27FC236}">
                  <a16:creationId xmlns:a16="http://schemas.microsoft.com/office/drawing/2014/main" id="{B4A33F2D-6A86-4D05-BA27-7108F32F31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7325" y="3816350"/>
              <a:ext cx="1165225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go home?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4058A6D-9A81-4A3D-A19F-19309506EB87}"/>
              </a:ext>
            </a:extLst>
          </p:cNvPr>
          <p:cNvGrpSpPr>
            <a:grpSpLocks/>
          </p:cNvGrpSpPr>
          <p:nvPr/>
        </p:nvGrpSpPr>
        <p:grpSpPr bwMode="auto">
          <a:xfrm>
            <a:off x="1271588" y="5775325"/>
            <a:ext cx="7073900" cy="452438"/>
            <a:chOff x="1271588" y="5775325"/>
            <a:chExt cx="7073900" cy="452438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7823570F-F982-4422-9804-C635B7EC3106}"/>
                </a:ext>
              </a:extLst>
            </p:cNvPr>
            <p:cNvSpPr/>
            <p:nvPr/>
          </p:nvSpPr>
          <p:spPr>
            <a:xfrm>
              <a:off x="1271588" y="5775325"/>
              <a:ext cx="7073900" cy="452438"/>
            </a:xfrm>
            <a:prstGeom prst="rect">
              <a:avLst/>
            </a:prstGeom>
            <a:solidFill>
              <a:srgbClr val="EEBCD9"/>
            </a:solidFill>
            <a:ln>
              <a:solidFill>
                <a:srgbClr val="EEBC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sp>
          <p:nvSpPr>
            <p:cNvPr id="8221" name="Rectangle 39">
              <a:extLst>
                <a:ext uri="{FF2B5EF4-FFF2-40B4-BE49-F238E27FC236}">
                  <a16:creationId xmlns:a16="http://schemas.microsoft.com/office/drawing/2014/main" id="{9567FB14-3903-4AA7-A60F-5647C93DF1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9388" y="5821363"/>
              <a:ext cx="124142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go to bed?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BC56455D-6AAA-44B1-A662-8135FDF54A59}"/>
              </a:ext>
            </a:extLst>
          </p:cNvPr>
          <p:cNvGrpSpPr>
            <a:grpSpLocks/>
          </p:cNvGrpSpPr>
          <p:nvPr/>
        </p:nvGrpSpPr>
        <p:grpSpPr bwMode="auto">
          <a:xfrm>
            <a:off x="2722563" y="3535363"/>
            <a:ext cx="1095375" cy="1095375"/>
            <a:chOff x="2722563" y="3535363"/>
            <a:chExt cx="1095375" cy="1095375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267E3EC-503E-44CA-A075-0AD758A8EC0F}"/>
                </a:ext>
              </a:extLst>
            </p:cNvPr>
            <p:cNvSpPr/>
            <p:nvPr/>
          </p:nvSpPr>
          <p:spPr>
            <a:xfrm>
              <a:off x="2722563" y="3535363"/>
              <a:ext cx="1095375" cy="109537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D7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8219" name="Picture 45">
              <a:extLst>
                <a:ext uri="{FF2B5EF4-FFF2-40B4-BE49-F238E27FC236}">
                  <a16:creationId xmlns:a16="http://schemas.microsoft.com/office/drawing/2014/main" id="{DD110530-8B7B-4B11-B9E4-BA54241BF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7188" y="3706813"/>
              <a:ext cx="746125" cy="738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90BAEF0-FEB3-404F-A493-B3BE4CF607A4}"/>
              </a:ext>
            </a:extLst>
          </p:cNvPr>
          <p:cNvGrpSpPr>
            <a:grpSpLocks/>
          </p:cNvGrpSpPr>
          <p:nvPr/>
        </p:nvGrpSpPr>
        <p:grpSpPr bwMode="auto">
          <a:xfrm>
            <a:off x="7010400" y="4149725"/>
            <a:ext cx="1095375" cy="1095375"/>
            <a:chOff x="7010400" y="4149725"/>
            <a:chExt cx="1095375" cy="1095375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E604AB6E-FCBF-4396-BAAB-EE39B851923A}"/>
                </a:ext>
              </a:extLst>
            </p:cNvPr>
            <p:cNvSpPr/>
            <p:nvPr/>
          </p:nvSpPr>
          <p:spPr>
            <a:xfrm>
              <a:off x="7010400" y="4149725"/>
              <a:ext cx="1095375" cy="1095375"/>
            </a:xfrm>
            <a:prstGeom prst="ellipse">
              <a:avLst/>
            </a:prstGeom>
            <a:solidFill>
              <a:srgbClr val="ED74A9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8217" name="Picture 47">
              <a:extLst>
                <a:ext uri="{FF2B5EF4-FFF2-40B4-BE49-F238E27FC236}">
                  <a16:creationId xmlns:a16="http://schemas.microsoft.com/office/drawing/2014/main" id="{CAE6CDFF-0B75-4CBD-B27D-D0513EB4E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8188" y="4360863"/>
              <a:ext cx="941387" cy="622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C9457DD-3377-4705-8030-36B5B94637B7}"/>
              </a:ext>
            </a:extLst>
          </p:cNvPr>
          <p:cNvGrpSpPr>
            <a:grpSpLocks/>
          </p:cNvGrpSpPr>
          <p:nvPr/>
        </p:nvGrpSpPr>
        <p:grpSpPr bwMode="auto">
          <a:xfrm>
            <a:off x="1520825" y="4679950"/>
            <a:ext cx="1095375" cy="1095375"/>
            <a:chOff x="1520825" y="4679950"/>
            <a:chExt cx="1095375" cy="1095375"/>
          </a:xfrm>
        </p:grpSpPr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FEABE4A4-6884-4DB4-A7D7-F862AB42755D}"/>
                </a:ext>
              </a:extLst>
            </p:cNvPr>
            <p:cNvSpPr/>
            <p:nvPr/>
          </p:nvSpPr>
          <p:spPr>
            <a:xfrm>
              <a:off x="1520825" y="4679950"/>
              <a:ext cx="1095375" cy="1095375"/>
            </a:xfrm>
            <a:prstGeom prst="ellipse">
              <a:avLst/>
            </a:prstGeom>
            <a:solidFill>
              <a:srgbClr val="ED74A9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8215" name="Picture 49">
              <a:extLst>
                <a:ext uri="{FF2B5EF4-FFF2-40B4-BE49-F238E27FC236}">
                  <a16:creationId xmlns:a16="http://schemas.microsoft.com/office/drawing/2014/main" id="{BD7D8135-FC9F-463D-A0DF-55996E9070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3850" y="4813300"/>
              <a:ext cx="969963" cy="715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62AAC94-1BDB-438E-BD20-5218DFF9E46A}"/>
              </a:ext>
            </a:extLst>
          </p:cNvPr>
          <p:cNvGrpSpPr>
            <a:grpSpLocks/>
          </p:cNvGrpSpPr>
          <p:nvPr/>
        </p:nvGrpSpPr>
        <p:grpSpPr bwMode="auto">
          <a:xfrm>
            <a:off x="5792788" y="5257800"/>
            <a:ext cx="1095375" cy="1095375"/>
            <a:chOff x="5792788" y="5257800"/>
            <a:chExt cx="1095375" cy="1095375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2A6E400A-8E57-4BA5-9EDF-C5DE4E09A93B}"/>
                </a:ext>
              </a:extLst>
            </p:cNvPr>
            <p:cNvSpPr/>
            <p:nvPr/>
          </p:nvSpPr>
          <p:spPr>
            <a:xfrm>
              <a:off x="5792788" y="5257800"/>
              <a:ext cx="1095375" cy="109537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D7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8213" name="Picture 53">
              <a:extLst>
                <a:ext uri="{FF2B5EF4-FFF2-40B4-BE49-F238E27FC236}">
                  <a16:creationId xmlns:a16="http://schemas.microsoft.com/office/drawing/2014/main" id="{3D0052F1-CC67-4F73-8AF1-5DF7983D3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8363" y="5510213"/>
              <a:ext cx="792162" cy="63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209" name="Group 41">
            <a:extLst>
              <a:ext uri="{FF2B5EF4-FFF2-40B4-BE49-F238E27FC236}">
                <a16:creationId xmlns:a16="http://schemas.microsoft.com/office/drawing/2014/main" id="{60CCE08C-D441-4958-8DF9-24CB7C71FBCD}"/>
              </a:ext>
            </a:extLst>
          </p:cNvPr>
          <p:cNvGrpSpPr>
            <a:grpSpLocks/>
          </p:cNvGrpSpPr>
          <p:nvPr/>
        </p:nvGrpSpPr>
        <p:grpSpPr bwMode="auto">
          <a:xfrm>
            <a:off x="5856288" y="2811463"/>
            <a:ext cx="1103312" cy="1095375"/>
            <a:chOff x="7010400" y="3757641"/>
            <a:chExt cx="1103226" cy="1095633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BEE5A254-3B0E-4A94-9481-E1C943F6ABDB}"/>
                </a:ext>
              </a:extLst>
            </p:cNvPr>
            <p:cNvSpPr/>
            <p:nvPr/>
          </p:nvSpPr>
          <p:spPr>
            <a:xfrm>
              <a:off x="7010400" y="3757641"/>
              <a:ext cx="1095290" cy="109563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ED74A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EC2CC1F-6039-449A-A59C-45AC7EA845E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023291" y="3782355"/>
              <a:ext cx="1090335" cy="1061370"/>
            </a:xfrm>
            <a:prstGeom prst="ellipse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3737AC5-6510-460B-B642-9EEF6BA12B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752600"/>
            <a:ext cx="4564062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A5D5C1DD-E5E9-47C0-A571-06E955CFF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10, it means…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261DFF3-D8F1-487C-B5FF-6EA4C5C956D8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sp>
        <p:nvSpPr>
          <p:cNvPr id="3" name="Right Arrow 2">
            <a:hlinkClick r:id="rId3" action="ppaction://hlinksldjump"/>
            <a:extLst>
              <a:ext uri="{FF2B5EF4-FFF2-40B4-BE49-F238E27FC236}">
                <a16:creationId xmlns:a16="http://schemas.microsoft.com/office/drawing/2014/main" id="{B88F5933-6E89-4D4A-AF5C-DF01EA8839EB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00CB3B5-5344-48B4-A9B1-6A9CF3A0ACA9}"/>
              </a:ext>
            </a:extLst>
          </p:cNvPr>
          <p:cNvGrpSpPr>
            <a:grpSpLocks/>
          </p:cNvGrpSpPr>
          <p:nvPr/>
        </p:nvGrpSpPr>
        <p:grpSpPr bwMode="auto">
          <a:xfrm>
            <a:off x="4892675" y="3303588"/>
            <a:ext cx="1068388" cy="1255712"/>
            <a:chOff x="3293987" y="4064783"/>
            <a:chExt cx="1067921" cy="1254459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57CED95-8C7F-4CF6-ADD2-FDF24642035D}"/>
                </a:ext>
              </a:extLst>
            </p:cNvPr>
            <p:cNvSpPr/>
            <p:nvPr/>
          </p:nvSpPr>
          <p:spPr>
            <a:xfrm>
              <a:off x="3527248" y="4064783"/>
              <a:ext cx="607746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10</a:t>
              </a:r>
            </a:p>
          </p:txBody>
        </p:sp>
        <p:sp>
          <p:nvSpPr>
            <p:cNvPr id="26632" name="Rectangle 40">
              <a:extLst>
                <a:ext uri="{FF2B5EF4-FFF2-40B4-BE49-F238E27FC236}">
                  <a16:creationId xmlns:a16="http://schemas.microsoft.com/office/drawing/2014/main" id="{3F5F0E05-6941-4954-AE02-C49A6DE4F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 b="1">
                  <a:solidFill>
                    <a:schemeClr val="tx1"/>
                  </a:solidFill>
                </a:rPr>
                <a:t>to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8788599-0345-4689-A8FB-C890C687A2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752600"/>
            <a:ext cx="4564062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A1A503E6-7240-4874-AE90-2BAEA51FFC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11, it means…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0FDE227-26D1-413F-AA76-60FAD4634E95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sp>
        <p:nvSpPr>
          <p:cNvPr id="3" name="Right Arrow 2">
            <a:hlinkClick r:id="rId3" action="ppaction://hlinksldjump"/>
            <a:extLst>
              <a:ext uri="{FF2B5EF4-FFF2-40B4-BE49-F238E27FC236}">
                <a16:creationId xmlns:a16="http://schemas.microsoft.com/office/drawing/2014/main" id="{1016B025-436E-4B45-BCC8-C7E0DA8E033D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C882EEA-0852-463C-BD4E-64285C9AB860}"/>
              </a:ext>
            </a:extLst>
          </p:cNvPr>
          <p:cNvGrpSpPr>
            <a:grpSpLocks/>
          </p:cNvGrpSpPr>
          <p:nvPr/>
        </p:nvGrpSpPr>
        <p:grpSpPr bwMode="auto">
          <a:xfrm>
            <a:off x="4892675" y="3303588"/>
            <a:ext cx="1068388" cy="1255712"/>
            <a:chOff x="3293987" y="4064783"/>
            <a:chExt cx="1067921" cy="1254459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8861C7B0-4747-4928-AF4B-7BE909083751}"/>
                </a:ext>
              </a:extLst>
            </p:cNvPr>
            <p:cNvSpPr/>
            <p:nvPr/>
          </p:nvSpPr>
          <p:spPr>
            <a:xfrm>
              <a:off x="3527248" y="4064783"/>
              <a:ext cx="607746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5</a:t>
              </a:r>
            </a:p>
          </p:txBody>
        </p:sp>
        <p:sp>
          <p:nvSpPr>
            <p:cNvPr id="27656" name="Rectangle 40">
              <a:extLst>
                <a:ext uri="{FF2B5EF4-FFF2-40B4-BE49-F238E27FC236}">
                  <a16:creationId xmlns:a16="http://schemas.microsoft.com/office/drawing/2014/main" id="{815106E8-98B6-405C-8AEE-977965C52F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 b="1">
                  <a:solidFill>
                    <a:schemeClr val="tx1"/>
                  </a:solidFill>
                </a:rPr>
                <a:t>to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E00DEF3-53CA-44E9-8681-B4D8C20BE2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1778000"/>
            <a:ext cx="4537075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630D9835-1C0A-4A2D-8F82-3B26C22FF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12, it means…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E697D7-181A-4A36-9D3D-8296E6DD1365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sp>
        <p:nvSpPr>
          <p:cNvPr id="13" name="Rectangle 15">
            <a:extLst>
              <a:ext uri="{FF2B5EF4-FFF2-40B4-BE49-F238E27FC236}">
                <a16:creationId xmlns:a16="http://schemas.microsoft.com/office/drawing/2014/main" id="{DAD3B10F-232E-4627-B829-EEF3B8124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5913" y="4581525"/>
            <a:ext cx="869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o’clock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A695E4C-4C6F-40FF-908C-EF3A0084D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2005013"/>
            <a:ext cx="39370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D9091160-952F-4919-A229-6ADE7FBB6A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What Time Does it Say on </a:t>
            </a:r>
            <a:br>
              <a:rPr lang="en-GB" altLang="en-US"/>
            </a:br>
            <a:r>
              <a:rPr lang="en-GB" altLang="en-US"/>
              <a:t>the Clock?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995FA0F-B5ED-4049-9D64-B715581AD712}"/>
              </a:ext>
            </a:extLst>
          </p:cNvPr>
          <p:cNvSpPr/>
          <p:nvPr/>
        </p:nvSpPr>
        <p:spPr>
          <a:xfrm>
            <a:off x="5494338" y="2532063"/>
            <a:ext cx="2520950" cy="503237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15 minutes to three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825DA4D-1586-41EA-91AD-47A598A54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4146550"/>
            <a:ext cx="396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3DF85BF-30ED-404D-A34C-C5D034A3DF29}"/>
              </a:ext>
            </a:extLst>
          </p:cNvPr>
          <p:cNvSpPr/>
          <p:nvPr/>
        </p:nvSpPr>
        <p:spPr>
          <a:xfrm>
            <a:off x="5494338" y="4598988"/>
            <a:ext cx="2520950" cy="503237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02:45</a:t>
            </a:r>
          </a:p>
        </p:txBody>
      </p:sp>
      <p:sp>
        <p:nvSpPr>
          <p:cNvPr id="8" name="Right Arrow 7">
            <a:hlinkClick r:id="rId3" action="ppaction://hlinksldjump"/>
            <a:extLst>
              <a:ext uri="{FF2B5EF4-FFF2-40B4-BE49-F238E27FC236}">
                <a16:creationId xmlns:a16="http://schemas.microsoft.com/office/drawing/2014/main" id="{8D4F9CEB-51A7-4EFB-B342-CB914A00C8A5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F26C4A9-8D47-47F7-9D86-29CEC47CC4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3124200"/>
            <a:ext cx="396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0099CE9-5DB0-46E3-9EC7-3F4F0DDB7354}"/>
              </a:ext>
            </a:extLst>
          </p:cNvPr>
          <p:cNvSpPr/>
          <p:nvPr/>
        </p:nvSpPr>
        <p:spPr>
          <a:xfrm>
            <a:off x="5494338" y="3560763"/>
            <a:ext cx="2520950" cy="503237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quarter to three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  <p:bldP spid="7" grpId="0" animBg="1"/>
      <p:bldP spid="8" grpId="0" animBg="1"/>
      <p:bldP spid="9" grpId="0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Picture 3">
            <a:extLst>
              <a:ext uri="{FF2B5EF4-FFF2-40B4-BE49-F238E27FC236}">
                <a16:creationId xmlns:a16="http://schemas.microsoft.com/office/drawing/2014/main" id="{5BA854EB-26F1-48D2-B091-ECE0D5D94E5D}"/>
              </a:ext>
            </a:extLst>
          </p:cNvPr>
          <p:cNvSpPr>
            <a:spLocks noChangeAspect="1"/>
          </p:cNvSpPr>
          <p:nvPr/>
        </p:nvSpPr>
        <p:spPr bwMode="auto">
          <a:xfrm>
            <a:off x="1082675" y="2005013"/>
            <a:ext cx="39370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en-US">
              <a:solidFill>
                <a:schemeClr val="tx1"/>
              </a:solidFill>
            </a:endParaRPr>
          </a:p>
        </p:txBody>
      </p:sp>
      <p:sp>
        <p:nvSpPr>
          <p:cNvPr id="30723" name="Title 1">
            <a:extLst>
              <a:ext uri="{FF2B5EF4-FFF2-40B4-BE49-F238E27FC236}">
                <a16:creationId xmlns:a16="http://schemas.microsoft.com/office/drawing/2014/main" id="{DCFAE4B9-AE5F-4F9B-9A6B-925459905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What Time Does it Say on </a:t>
            </a:r>
            <a:br>
              <a:rPr lang="en-GB" altLang="en-US"/>
            </a:br>
            <a:r>
              <a:rPr lang="en-GB" altLang="en-US"/>
              <a:t>the Clock?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21BDB2-8BD1-4EFE-9699-A69CB9E33FCA}"/>
              </a:ext>
            </a:extLst>
          </p:cNvPr>
          <p:cNvSpPr/>
          <p:nvPr/>
        </p:nvSpPr>
        <p:spPr>
          <a:xfrm>
            <a:off x="5494338" y="3208338"/>
            <a:ext cx="2520950" cy="501650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25 minutes to five</a:t>
            </a:r>
          </a:p>
        </p:txBody>
      </p:sp>
      <p:sp>
        <p:nvSpPr>
          <p:cNvPr id="8" name="Right Arrow 7">
            <a:hlinkClick r:id="rId2" action="ppaction://hlinksldjump"/>
            <a:extLst>
              <a:ext uri="{FF2B5EF4-FFF2-40B4-BE49-F238E27FC236}">
                <a16:creationId xmlns:a16="http://schemas.microsoft.com/office/drawing/2014/main" id="{F3CA8912-5721-4741-9D9A-BB5EB09DB810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A0C1D3-ACF9-4495-943E-8D52408D70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3800475"/>
            <a:ext cx="396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BF0EE0-9020-492C-B408-6198BCBE50CC}"/>
              </a:ext>
            </a:extLst>
          </p:cNvPr>
          <p:cNvSpPr/>
          <p:nvPr/>
        </p:nvSpPr>
        <p:spPr>
          <a:xfrm>
            <a:off x="5494338" y="4237038"/>
            <a:ext cx="2520950" cy="503237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04:35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C27924-CCF7-41E3-BCF8-EEBE9F36A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2675" y="2005013"/>
            <a:ext cx="3937000" cy="393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1">
            <a:extLst>
              <a:ext uri="{FF2B5EF4-FFF2-40B4-BE49-F238E27FC236}">
                <a16:creationId xmlns:a16="http://schemas.microsoft.com/office/drawing/2014/main" id="{A759CBA9-DEF7-4CEF-A695-D60656ACF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088" y="2003425"/>
            <a:ext cx="3938587" cy="393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itle 1">
            <a:extLst>
              <a:ext uri="{FF2B5EF4-FFF2-40B4-BE49-F238E27FC236}">
                <a16:creationId xmlns:a16="http://schemas.microsoft.com/office/drawing/2014/main" id="{94D1E092-79C5-49CE-A4F5-C999BA443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What Time Does it Say on </a:t>
            </a:r>
            <a:br>
              <a:rPr lang="en-GB" altLang="en-US"/>
            </a:br>
            <a:r>
              <a:rPr lang="en-GB" altLang="en-US"/>
              <a:t>the Clock?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60CF39C-37DC-4848-872A-B37756B51570}"/>
              </a:ext>
            </a:extLst>
          </p:cNvPr>
          <p:cNvSpPr/>
          <p:nvPr/>
        </p:nvSpPr>
        <p:spPr>
          <a:xfrm>
            <a:off x="5494338" y="3208338"/>
            <a:ext cx="2520950" cy="501650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20 minutes to one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EAD158-080B-4D92-A4A3-1C7D1AE6F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6375" y="3800475"/>
            <a:ext cx="396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15E4C0-9F25-4EEC-9FEC-B8655A85BA80}"/>
              </a:ext>
            </a:extLst>
          </p:cNvPr>
          <p:cNvSpPr/>
          <p:nvPr/>
        </p:nvSpPr>
        <p:spPr>
          <a:xfrm>
            <a:off x="5494338" y="4237038"/>
            <a:ext cx="2520950" cy="503237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>
                <a:solidFill>
                  <a:schemeClr val="tx1"/>
                </a:solidFill>
              </a:rPr>
              <a:t>12:40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DF4DCA0-D0A5-4F92-87D8-303E387580A2}"/>
              </a:ext>
            </a:extLst>
          </p:cNvPr>
          <p:cNvSpPr/>
          <p:nvPr/>
        </p:nvSpPr>
        <p:spPr>
          <a:xfrm>
            <a:off x="457200" y="1408113"/>
            <a:ext cx="8228013" cy="1771650"/>
          </a:xfrm>
          <a:prstGeom prst="rect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7C236F0-1CB3-439A-8E07-1356728DD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138" y="1838325"/>
            <a:ext cx="8220075" cy="993775"/>
          </a:xfrm>
        </p:spPr>
        <p:txBody>
          <a:bodyPr/>
          <a:lstStyle/>
          <a:p>
            <a:r>
              <a:rPr lang="en-GB" altLang="en-US" b="0">
                <a:latin typeface="Twinkl SemiBold" pitchFamily="2" charset="0"/>
              </a:rPr>
              <a:t>Look at the clock in your room.</a:t>
            </a:r>
            <a:br>
              <a:rPr lang="en-GB" altLang="en-US" b="0">
                <a:latin typeface="Twinkl SemiBold" pitchFamily="2" charset="0"/>
              </a:rPr>
            </a:br>
            <a:r>
              <a:rPr lang="en-GB" altLang="en-US" b="0">
                <a:latin typeface="Twinkl SemiBold" pitchFamily="2" charset="0"/>
              </a:rPr>
              <a:t>What time is it now?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1DA9CA-6A07-408E-8791-4706BC4D24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50" y="2397125"/>
            <a:ext cx="2274888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18BC6218-6D47-462A-BB4B-F27F2313EE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Telling the Time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41766F-D160-4FB8-B91B-F8D8AE30A83B}"/>
              </a:ext>
            </a:extLst>
          </p:cNvPr>
          <p:cNvSpPr/>
          <p:nvPr/>
        </p:nvSpPr>
        <p:spPr>
          <a:xfrm>
            <a:off x="796925" y="1473200"/>
            <a:ext cx="7540625" cy="7985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IE" dirty="0">
                <a:solidFill>
                  <a:schemeClr val="tx1"/>
                </a:solidFill>
              </a:rPr>
              <a:t>When we are telling the time, it is really important to be able to </a:t>
            </a:r>
          </a:p>
          <a:p>
            <a:pPr algn="ctr">
              <a:defRPr/>
            </a:pPr>
            <a:r>
              <a:rPr lang="en-IE" dirty="0">
                <a:solidFill>
                  <a:schemeClr val="tx1"/>
                </a:solidFill>
              </a:rPr>
              <a:t>count in 5s. </a:t>
            </a:r>
          </a:p>
        </p:txBody>
      </p:sp>
      <p:sp>
        <p:nvSpPr>
          <p:cNvPr id="9220" name="Rectangle 1">
            <a:extLst>
              <a:ext uri="{FF2B5EF4-FFF2-40B4-BE49-F238E27FC236}">
                <a16:creationId xmlns:a16="http://schemas.microsoft.com/office/drawing/2014/main" id="{B25CF049-1981-4E2E-B60C-8F74D69632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0350" y="2462213"/>
            <a:ext cx="37417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anose="020B0604020202020204" pitchFamily="2" charset="0"/>
                <a:cs typeface="Twinkl" panose="020B0604020202020204" pitchFamily="2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IE" altLang="en-US">
                <a:solidFill>
                  <a:schemeClr val="tx1"/>
                </a:solidFill>
              </a:rPr>
              <a:t>Can you count in 5s from 0 to 60?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05FF33-DCE9-43DA-BF3B-3BA7772D385D}"/>
              </a:ext>
            </a:extLst>
          </p:cNvPr>
          <p:cNvCxnSpPr/>
          <p:nvPr/>
        </p:nvCxnSpPr>
        <p:spPr>
          <a:xfrm flipV="1">
            <a:off x="1020763" y="3670300"/>
            <a:ext cx="7316787" cy="317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A394D276-F2CF-42B6-A0E7-A101231A2959}"/>
              </a:ext>
            </a:extLst>
          </p:cNvPr>
          <p:cNvSpPr/>
          <p:nvPr/>
        </p:nvSpPr>
        <p:spPr>
          <a:xfrm>
            <a:off x="796925" y="3348038"/>
            <a:ext cx="650875" cy="650875"/>
          </a:xfrm>
          <a:prstGeom prst="ellipse">
            <a:avLst/>
          </a:prstGeom>
          <a:solidFill>
            <a:srgbClr val="EEBCD9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0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FA23666-66C0-41C8-ADBC-99540AD702F4}"/>
              </a:ext>
            </a:extLst>
          </p:cNvPr>
          <p:cNvSpPr/>
          <p:nvPr/>
        </p:nvSpPr>
        <p:spPr>
          <a:xfrm>
            <a:off x="1870075" y="3344863"/>
            <a:ext cx="650875" cy="650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D5A67BC-EFFB-48C7-8E8E-27BB17D8EF00}"/>
              </a:ext>
            </a:extLst>
          </p:cNvPr>
          <p:cNvSpPr/>
          <p:nvPr/>
        </p:nvSpPr>
        <p:spPr>
          <a:xfrm>
            <a:off x="2944813" y="3344863"/>
            <a:ext cx="650875" cy="650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10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CEBF44E6-0147-4106-9989-3F8D6185BA43}"/>
              </a:ext>
            </a:extLst>
          </p:cNvPr>
          <p:cNvSpPr/>
          <p:nvPr/>
        </p:nvSpPr>
        <p:spPr>
          <a:xfrm>
            <a:off x="4017963" y="3344863"/>
            <a:ext cx="650875" cy="650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15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92F9851-F4D7-4FB1-99C4-FA5A089FF3A4}"/>
              </a:ext>
            </a:extLst>
          </p:cNvPr>
          <p:cNvSpPr/>
          <p:nvPr/>
        </p:nvSpPr>
        <p:spPr>
          <a:xfrm>
            <a:off x="5091113" y="3344863"/>
            <a:ext cx="650875" cy="650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20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BB0F29B-F91C-4FF1-996F-68970578B12E}"/>
              </a:ext>
            </a:extLst>
          </p:cNvPr>
          <p:cNvSpPr/>
          <p:nvPr/>
        </p:nvSpPr>
        <p:spPr>
          <a:xfrm>
            <a:off x="6165850" y="3344863"/>
            <a:ext cx="650875" cy="650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25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3AAAC-DE89-4C50-BF70-DAA8D9F3E3A0}"/>
              </a:ext>
            </a:extLst>
          </p:cNvPr>
          <p:cNvSpPr/>
          <p:nvPr/>
        </p:nvSpPr>
        <p:spPr>
          <a:xfrm>
            <a:off x="7239000" y="3344863"/>
            <a:ext cx="650875" cy="650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30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661E8D1-C4C2-4BA1-8A95-E30D1626F09D}"/>
              </a:ext>
            </a:extLst>
          </p:cNvPr>
          <p:cNvCxnSpPr/>
          <p:nvPr/>
        </p:nvCxnSpPr>
        <p:spPr>
          <a:xfrm>
            <a:off x="8337550" y="3649663"/>
            <a:ext cx="0" cy="922337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604E5405-A181-4684-9611-89C4F817B786}"/>
              </a:ext>
            </a:extLst>
          </p:cNvPr>
          <p:cNvCxnSpPr/>
          <p:nvPr/>
        </p:nvCxnSpPr>
        <p:spPr>
          <a:xfrm flipH="1">
            <a:off x="1104900" y="4572000"/>
            <a:ext cx="725011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BFFF7440-04E3-4E40-9098-F699755CD68B}"/>
              </a:ext>
            </a:extLst>
          </p:cNvPr>
          <p:cNvCxnSpPr/>
          <p:nvPr/>
        </p:nvCxnSpPr>
        <p:spPr>
          <a:xfrm>
            <a:off x="1111250" y="4556125"/>
            <a:ext cx="0" cy="922338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D8F6E9B2-39CC-4226-A1C6-24776D362ECB}"/>
              </a:ext>
            </a:extLst>
          </p:cNvPr>
          <p:cNvCxnSpPr>
            <a:endCxn id="38" idx="6"/>
          </p:cNvCxnSpPr>
          <p:nvPr/>
        </p:nvCxnSpPr>
        <p:spPr>
          <a:xfrm flipV="1">
            <a:off x="1020763" y="5500688"/>
            <a:ext cx="5795962" cy="3175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161DFAA8-8C0B-49E9-B154-0A19D08CDD92}"/>
              </a:ext>
            </a:extLst>
          </p:cNvPr>
          <p:cNvSpPr/>
          <p:nvPr/>
        </p:nvSpPr>
        <p:spPr>
          <a:xfrm>
            <a:off x="796925" y="5178425"/>
            <a:ext cx="650875" cy="650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35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8DB4A0F1-9CA6-41E8-AA00-C4F0C2F79C57}"/>
              </a:ext>
            </a:extLst>
          </p:cNvPr>
          <p:cNvSpPr/>
          <p:nvPr/>
        </p:nvSpPr>
        <p:spPr>
          <a:xfrm>
            <a:off x="1870075" y="5175250"/>
            <a:ext cx="650875" cy="650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750" b="1" dirty="0">
                <a:solidFill>
                  <a:schemeClr val="tx1"/>
                </a:solidFill>
              </a:rPr>
              <a:t>40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43AE96A-CB07-45C6-94E0-F0B4DE4ABA48}"/>
              </a:ext>
            </a:extLst>
          </p:cNvPr>
          <p:cNvSpPr/>
          <p:nvPr/>
        </p:nvSpPr>
        <p:spPr>
          <a:xfrm>
            <a:off x="2944813" y="5175250"/>
            <a:ext cx="650875" cy="650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45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B2CCA2A-D9D9-4A10-88C5-E009AD45B40A}"/>
              </a:ext>
            </a:extLst>
          </p:cNvPr>
          <p:cNvSpPr/>
          <p:nvPr/>
        </p:nvSpPr>
        <p:spPr>
          <a:xfrm>
            <a:off x="4017963" y="5175250"/>
            <a:ext cx="650875" cy="650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50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10B4A64E-DACA-4D70-8C93-F3BFC98CB579}"/>
              </a:ext>
            </a:extLst>
          </p:cNvPr>
          <p:cNvSpPr/>
          <p:nvPr/>
        </p:nvSpPr>
        <p:spPr>
          <a:xfrm>
            <a:off x="5091113" y="5175250"/>
            <a:ext cx="650875" cy="650875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55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E34B8D4-A5A5-467C-ABB1-141BB865866E}"/>
              </a:ext>
            </a:extLst>
          </p:cNvPr>
          <p:cNvSpPr/>
          <p:nvPr/>
        </p:nvSpPr>
        <p:spPr>
          <a:xfrm>
            <a:off x="6165850" y="5175250"/>
            <a:ext cx="650875" cy="650875"/>
          </a:xfrm>
          <a:prstGeom prst="ellipse">
            <a:avLst/>
          </a:prstGeom>
          <a:solidFill>
            <a:srgbClr val="EEBCD9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b="1" dirty="0">
                <a:solidFill>
                  <a:schemeClr val="tx1"/>
                </a:solidFill>
              </a:rPr>
              <a:t>60</a:t>
            </a:r>
          </a:p>
        </p:txBody>
      </p:sp>
      <p:pic>
        <p:nvPicPr>
          <p:cNvPr id="9239" name="Picture 9216">
            <a:extLst>
              <a:ext uri="{FF2B5EF4-FFF2-40B4-BE49-F238E27FC236}">
                <a16:creationId xmlns:a16="http://schemas.microsoft.com/office/drawing/2014/main" id="{342586CE-E6AC-4FFC-8F7B-519A415A81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575" y="4770438"/>
            <a:ext cx="1608138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58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3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 animBg="1"/>
      <p:bldP spid="9220" grpId="0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094549CD-FD9B-4EAE-8261-F6CFB2803B7D}"/>
              </a:ext>
            </a:extLst>
          </p:cNvPr>
          <p:cNvGrpSpPr>
            <a:grpSpLocks/>
          </p:cNvGrpSpPr>
          <p:nvPr/>
        </p:nvGrpSpPr>
        <p:grpSpPr bwMode="auto">
          <a:xfrm>
            <a:off x="2768600" y="2784475"/>
            <a:ext cx="3592513" cy="3587750"/>
            <a:chOff x="2398618" y="2508104"/>
            <a:chExt cx="4357057" cy="4349896"/>
          </a:xfrm>
        </p:grpSpPr>
        <p:pic>
          <p:nvPicPr>
            <p:cNvPr id="10269" name="Picture 12">
              <a:extLst>
                <a:ext uri="{FF2B5EF4-FFF2-40B4-BE49-F238E27FC236}">
                  <a16:creationId xmlns:a16="http://schemas.microsoft.com/office/drawing/2014/main" id="{C3172F53-D28D-469D-982C-415FF8BA76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8618" y="2508104"/>
              <a:ext cx="4357057" cy="4349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0" name="Rectangle 15">
              <a:extLst>
                <a:ext uri="{FF2B5EF4-FFF2-40B4-BE49-F238E27FC236}">
                  <a16:creationId xmlns:a16="http://schemas.microsoft.com/office/drawing/2014/main" id="{E165404C-0C18-4E08-9C36-CA105E89F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462" y="5171988"/>
              <a:ext cx="8675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o’clock</a:t>
              </a:r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F0F0DDEB-306A-4F5A-971F-28B9C9CA88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25" y="2782888"/>
            <a:ext cx="3595688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2729EB4D-CFD1-49EC-A813-D2F1CB89952B}"/>
              </a:ext>
            </a:extLst>
          </p:cNvPr>
          <p:cNvGrpSpPr>
            <a:grpSpLocks/>
          </p:cNvGrpSpPr>
          <p:nvPr/>
        </p:nvGrpSpPr>
        <p:grpSpPr bwMode="auto">
          <a:xfrm>
            <a:off x="3503613" y="4043363"/>
            <a:ext cx="1068387" cy="1231900"/>
            <a:chOff x="3293987" y="4088023"/>
            <a:chExt cx="1067921" cy="1231219"/>
          </a:xfrm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0D79CE36-C39D-43A0-8276-5404665896E7}"/>
                </a:ext>
              </a:extLst>
            </p:cNvPr>
            <p:cNvSpPr/>
            <p:nvPr/>
          </p:nvSpPr>
          <p:spPr>
            <a:xfrm>
              <a:off x="3535182" y="4088023"/>
              <a:ext cx="585531" cy="585463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b="1" dirty="0"/>
                <a:t>5</a:t>
              </a:r>
            </a:p>
          </p:txBody>
        </p:sp>
        <p:sp>
          <p:nvSpPr>
            <p:cNvPr id="10268" name="Rectangle 20">
              <a:extLst>
                <a:ext uri="{FF2B5EF4-FFF2-40B4-BE49-F238E27FC236}">
                  <a16:creationId xmlns:a16="http://schemas.microsoft.com/office/drawing/2014/main" id="{9E85DBFF-4074-4961-A6B1-5506F7EC85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past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7A8CA9E4-CEE7-490D-AAE2-A0639A0F17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25" y="2782888"/>
            <a:ext cx="3595688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Group 22">
            <a:extLst>
              <a:ext uri="{FF2B5EF4-FFF2-40B4-BE49-F238E27FC236}">
                <a16:creationId xmlns:a16="http://schemas.microsoft.com/office/drawing/2014/main" id="{8EE0F4EF-E13B-44A3-A23E-D3AC9024A859}"/>
              </a:ext>
            </a:extLst>
          </p:cNvPr>
          <p:cNvGrpSpPr>
            <a:grpSpLocks/>
          </p:cNvGrpSpPr>
          <p:nvPr/>
        </p:nvGrpSpPr>
        <p:grpSpPr bwMode="auto">
          <a:xfrm>
            <a:off x="3503613" y="4043363"/>
            <a:ext cx="1068387" cy="1231900"/>
            <a:chOff x="3293987" y="4088023"/>
            <a:chExt cx="1067921" cy="1231219"/>
          </a:xfrm>
        </p:grpSpPr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2875CDFA-5BCC-403B-918F-62E7579D8AC7}"/>
                </a:ext>
              </a:extLst>
            </p:cNvPr>
            <p:cNvSpPr/>
            <p:nvPr/>
          </p:nvSpPr>
          <p:spPr>
            <a:xfrm>
              <a:off x="3535182" y="4088023"/>
              <a:ext cx="585531" cy="585463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700" b="1" dirty="0"/>
                <a:t>10</a:t>
              </a:r>
            </a:p>
          </p:txBody>
        </p:sp>
        <p:sp>
          <p:nvSpPr>
            <p:cNvPr id="10266" name="Rectangle 24">
              <a:extLst>
                <a:ext uri="{FF2B5EF4-FFF2-40B4-BE49-F238E27FC236}">
                  <a16:creationId xmlns:a16="http://schemas.microsoft.com/office/drawing/2014/main" id="{C6C8F699-BD9D-4CAA-96FB-543D98CD11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past</a:t>
              </a:r>
            </a:p>
          </p:txBody>
        </p:sp>
      </p:grpSp>
      <p:pic>
        <p:nvPicPr>
          <p:cNvPr id="26" name="Picture 25">
            <a:extLst>
              <a:ext uri="{FF2B5EF4-FFF2-40B4-BE49-F238E27FC236}">
                <a16:creationId xmlns:a16="http://schemas.microsoft.com/office/drawing/2014/main" id="{34C2E2C9-CAF1-422D-8550-29350C385F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25" y="2782888"/>
            <a:ext cx="3595688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F2DA989B-808E-42A7-A6CE-08DB0798574C}"/>
              </a:ext>
            </a:extLst>
          </p:cNvPr>
          <p:cNvGrpSpPr>
            <a:grpSpLocks/>
          </p:cNvGrpSpPr>
          <p:nvPr/>
        </p:nvGrpSpPr>
        <p:grpSpPr bwMode="auto">
          <a:xfrm>
            <a:off x="3503613" y="4043363"/>
            <a:ext cx="1068387" cy="1231900"/>
            <a:chOff x="3293987" y="4088023"/>
            <a:chExt cx="1067921" cy="1231219"/>
          </a:xfrm>
        </p:grpSpPr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22A8F023-913C-4613-9838-BC98CF61D3DD}"/>
                </a:ext>
              </a:extLst>
            </p:cNvPr>
            <p:cNvSpPr/>
            <p:nvPr/>
          </p:nvSpPr>
          <p:spPr>
            <a:xfrm>
              <a:off x="3535182" y="4088023"/>
              <a:ext cx="585531" cy="585463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b="1" dirty="0"/>
                <a:t>15</a:t>
              </a:r>
            </a:p>
          </p:txBody>
        </p:sp>
        <p:sp>
          <p:nvSpPr>
            <p:cNvPr id="10264" name="Rectangle 28">
              <a:extLst>
                <a:ext uri="{FF2B5EF4-FFF2-40B4-BE49-F238E27FC236}">
                  <a16:creationId xmlns:a16="http://schemas.microsoft.com/office/drawing/2014/main" id="{963B7AFA-109C-4650-878B-44EB5C698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past</a:t>
              </a:r>
            </a:p>
          </p:txBody>
        </p: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FFB604AC-560A-445F-8F90-2D524855C32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25" y="2782888"/>
            <a:ext cx="3595688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Group 30">
            <a:extLst>
              <a:ext uri="{FF2B5EF4-FFF2-40B4-BE49-F238E27FC236}">
                <a16:creationId xmlns:a16="http://schemas.microsoft.com/office/drawing/2014/main" id="{BDF8318E-A3D6-497F-97C3-619DB0D015C7}"/>
              </a:ext>
            </a:extLst>
          </p:cNvPr>
          <p:cNvGrpSpPr>
            <a:grpSpLocks/>
          </p:cNvGrpSpPr>
          <p:nvPr/>
        </p:nvGrpSpPr>
        <p:grpSpPr bwMode="auto">
          <a:xfrm>
            <a:off x="3503613" y="4019550"/>
            <a:ext cx="1068387" cy="1255713"/>
            <a:chOff x="3293987" y="4064783"/>
            <a:chExt cx="1067921" cy="1254459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5F1D24E-C2D7-40DB-B7EF-3EF91AB35E25}"/>
                </a:ext>
              </a:extLst>
            </p:cNvPr>
            <p:cNvSpPr/>
            <p:nvPr/>
          </p:nvSpPr>
          <p:spPr>
            <a:xfrm>
              <a:off x="3527247" y="4064783"/>
              <a:ext cx="607748" cy="607406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20</a:t>
              </a:r>
            </a:p>
          </p:txBody>
        </p:sp>
        <p:sp>
          <p:nvSpPr>
            <p:cNvPr id="10262" name="Rectangle 32">
              <a:extLst>
                <a:ext uri="{FF2B5EF4-FFF2-40B4-BE49-F238E27FC236}">
                  <a16:creationId xmlns:a16="http://schemas.microsoft.com/office/drawing/2014/main" id="{0B703759-0A3C-4F79-AB08-B46357366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past</a:t>
              </a:r>
            </a:p>
          </p:txBody>
        </p:sp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316BED43-3CE4-4333-8469-AF9825E436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25" y="2782888"/>
            <a:ext cx="3595688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B206416B-0AB9-460B-AC5F-AD5AC8A4964C}"/>
              </a:ext>
            </a:extLst>
          </p:cNvPr>
          <p:cNvGrpSpPr>
            <a:grpSpLocks/>
          </p:cNvGrpSpPr>
          <p:nvPr/>
        </p:nvGrpSpPr>
        <p:grpSpPr bwMode="auto">
          <a:xfrm>
            <a:off x="3503613" y="4019550"/>
            <a:ext cx="1068387" cy="1255713"/>
            <a:chOff x="3293987" y="4064783"/>
            <a:chExt cx="1067921" cy="1254459"/>
          </a:xfrm>
        </p:grpSpPr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41A5788D-1F59-48DA-A2B8-3FFF8227C8F0}"/>
                </a:ext>
              </a:extLst>
            </p:cNvPr>
            <p:cNvSpPr/>
            <p:nvPr/>
          </p:nvSpPr>
          <p:spPr>
            <a:xfrm>
              <a:off x="3527247" y="4064783"/>
              <a:ext cx="607748" cy="607406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700" b="1" dirty="0"/>
                <a:t>25</a:t>
              </a:r>
            </a:p>
          </p:txBody>
        </p:sp>
        <p:sp>
          <p:nvSpPr>
            <p:cNvPr id="10260" name="Rectangle 36">
              <a:extLst>
                <a:ext uri="{FF2B5EF4-FFF2-40B4-BE49-F238E27FC236}">
                  <a16:creationId xmlns:a16="http://schemas.microsoft.com/office/drawing/2014/main" id="{466701A1-45CF-4070-8B2E-20821B271B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past</a:t>
              </a:r>
            </a:p>
          </p:txBody>
        </p:sp>
      </p:grpSp>
      <p:pic>
        <p:nvPicPr>
          <p:cNvPr id="38" name="Picture 37">
            <a:extLst>
              <a:ext uri="{FF2B5EF4-FFF2-40B4-BE49-F238E27FC236}">
                <a16:creationId xmlns:a16="http://schemas.microsoft.com/office/drawing/2014/main" id="{82D1068B-C88E-431E-A9FB-895C0492DE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25" y="2782888"/>
            <a:ext cx="3595688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9" name="Group 38">
            <a:extLst>
              <a:ext uri="{FF2B5EF4-FFF2-40B4-BE49-F238E27FC236}">
                <a16:creationId xmlns:a16="http://schemas.microsoft.com/office/drawing/2014/main" id="{EE03F7EA-19C3-442E-A458-1EE090551CA5}"/>
              </a:ext>
            </a:extLst>
          </p:cNvPr>
          <p:cNvGrpSpPr>
            <a:grpSpLocks/>
          </p:cNvGrpSpPr>
          <p:nvPr/>
        </p:nvGrpSpPr>
        <p:grpSpPr bwMode="auto">
          <a:xfrm>
            <a:off x="3503613" y="4019550"/>
            <a:ext cx="1068387" cy="1255713"/>
            <a:chOff x="3293987" y="4064783"/>
            <a:chExt cx="1067921" cy="1254459"/>
          </a:xfrm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C994036-7F93-4663-8805-6B239EBD7E5B}"/>
                </a:ext>
              </a:extLst>
            </p:cNvPr>
            <p:cNvSpPr/>
            <p:nvPr/>
          </p:nvSpPr>
          <p:spPr>
            <a:xfrm>
              <a:off x="3527247" y="4064783"/>
              <a:ext cx="607748" cy="607406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30</a:t>
              </a:r>
            </a:p>
          </p:txBody>
        </p:sp>
        <p:sp>
          <p:nvSpPr>
            <p:cNvPr id="10258" name="Rectangle 40">
              <a:extLst>
                <a:ext uri="{FF2B5EF4-FFF2-40B4-BE49-F238E27FC236}">
                  <a16:creationId xmlns:a16="http://schemas.microsoft.com/office/drawing/2014/main" id="{CDE0AAD0-2F69-4279-9EB5-FB79F024B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past</a:t>
              </a:r>
            </a:p>
          </p:txBody>
        </p:sp>
      </p:grpSp>
      <p:sp>
        <p:nvSpPr>
          <p:cNvPr id="10242" name="Title 1">
            <a:extLst>
              <a:ext uri="{FF2B5EF4-FFF2-40B4-BE49-F238E27FC236}">
                <a16:creationId xmlns:a16="http://schemas.microsoft.com/office/drawing/2014/main" id="{9D9FDF2A-A3B9-4D98-9BDD-72FB47328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9425"/>
            <a:ext cx="8220075" cy="993775"/>
          </a:xfrm>
        </p:spPr>
        <p:txBody>
          <a:bodyPr/>
          <a:lstStyle/>
          <a:p>
            <a:pPr eaLnBrk="1" hangingPunct="1"/>
            <a:r>
              <a:rPr lang="en-GB" altLang="en-US"/>
              <a:t>Telling the Time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D1E3771-2FC4-4825-9CAB-CA6D6E480E58}"/>
              </a:ext>
            </a:extLst>
          </p:cNvPr>
          <p:cNvSpPr/>
          <p:nvPr/>
        </p:nvSpPr>
        <p:spPr>
          <a:xfrm>
            <a:off x="796925" y="1473200"/>
            <a:ext cx="7540625" cy="121285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IE" dirty="0">
                <a:solidFill>
                  <a:schemeClr val="tx1"/>
                </a:solidFill>
              </a:rPr>
              <a:t>The big hand on the clock counts the minutes and is called </a:t>
            </a:r>
            <a:br>
              <a:rPr lang="en-IE" dirty="0">
                <a:solidFill>
                  <a:schemeClr val="tx1"/>
                </a:solidFill>
              </a:rPr>
            </a:br>
            <a:r>
              <a:rPr lang="en-IE" b="1" dirty="0">
                <a:solidFill>
                  <a:schemeClr val="tx1"/>
                </a:solidFill>
              </a:rPr>
              <a:t>the minute hand. </a:t>
            </a:r>
          </a:p>
          <a:p>
            <a:pPr algn="ctr">
              <a:defRPr/>
            </a:pPr>
            <a:r>
              <a:rPr lang="en-IE" dirty="0">
                <a:solidFill>
                  <a:schemeClr val="tx1"/>
                </a:solidFill>
              </a:rPr>
              <a:t>We are going to look now at the minutes</a:t>
            </a:r>
            <a:r>
              <a:rPr lang="en-IE" b="1" dirty="0">
                <a:solidFill>
                  <a:schemeClr val="tx1"/>
                </a:solidFill>
              </a:rPr>
              <a:t> past </a:t>
            </a:r>
            <a:r>
              <a:rPr lang="en-IE" dirty="0">
                <a:solidFill>
                  <a:schemeClr val="tx1"/>
                </a:solidFill>
              </a:rPr>
              <a:t>the hour.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BD1D305A-095A-492E-9849-16DFB3A52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1, it means…</a:t>
            </a:r>
          </a:p>
        </p:txBody>
      </p:sp>
      <p:pic>
        <p:nvPicPr>
          <p:cNvPr id="11267" name="Picture 2">
            <a:extLst>
              <a:ext uri="{FF2B5EF4-FFF2-40B4-BE49-F238E27FC236}">
                <a16:creationId xmlns:a16="http://schemas.microsoft.com/office/drawing/2014/main" id="{D1DD95D2-BA61-43CD-96E6-52ED00FC78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688" y="1778000"/>
            <a:ext cx="4538662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48148CA-BECC-4818-BA58-15E5D3983855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E837C2E-F171-4643-9E22-7A61D5531890}"/>
              </a:ext>
            </a:extLst>
          </p:cNvPr>
          <p:cNvGrpSpPr>
            <a:grpSpLocks/>
          </p:cNvGrpSpPr>
          <p:nvPr/>
        </p:nvGrpSpPr>
        <p:grpSpPr bwMode="auto">
          <a:xfrm>
            <a:off x="3278188" y="3303588"/>
            <a:ext cx="1068387" cy="1255712"/>
            <a:chOff x="3293987" y="4064783"/>
            <a:chExt cx="1067921" cy="125445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6D988CF5-A82B-4A9C-898E-4F375902E28A}"/>
                </a:ext>
              </a:extLst>
            </p:cNvPr>
            <p:cNvSpPr/>
            <p:nvPr/>
          </p:nvSpPr>
          <p:spPr>
            <a:xfrm>
              <a:off x="3527247" y="4064783"/>
              <a:ext cx="607748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5</a:t>
              </a:r>
            </a:p>
          </p:txBody>
        </p:sp>
        <p:sp>
          <p:nvSpPr>
            <p:cNvPr id="11272" name="Rectangle 40">
              <a:extLst>
                <a:ext uri="{FF2B5EF4-FFF2-40B4-BE49-F238E27FC236}">
                  <a16:creationId xmlns:a16="http://schemas.microsoft.com/office/drawing/2014/main" id="{43F19D21-E212-49CE-AFDB-C7DA03B27C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 b="1">
                  <a:solidFill>
                    <a:schemeClr val="tx1"/>
                  </a:solidFill>
                </a:rPr>
                <a:t>past</a:t>
              </a:r>
            </a:p>
          </p:txBody>
        </p:sp>
      </p:grpSp>
      <p:sp>
        <p:nvSpPr>
          <p:cNvPr id="3" name="Right Arrow 2">
            <a:hlinkClick r:id="rId3" action="ppaction://hlinksldjump"/>
            <a:extLst>
              <a:ext uri="{FF2B5EF4-FFF2-40B4-BE49-F238E27FC236}">
                <a16:creationId xmlns:a16="http://schemas.microsoft.com/office/drawing/2014/main" id="{8305AEE9-773C-44DD-95C7-0864466CB7BD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8B85AC-DA1A-4D63-9C9B-60B54CF0C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163" y="1768475"/>
            <a:ext cx="4548187" cy="454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13FA513-69B9-453F-8A9A-1758A74C7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2, it means…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EAD757-B7F1-4231-997B-A96E21111884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CE161347-A28D-4E25-8AF9-7422B077E6FA}"/>
              </a:ext>
            </a:extLst>
          </p:cNvPr>
          <p:cNvGrpSpPr>
            <a:grpSpLocks/>
          </p:cNvGrpSpPr>
          <p:nvPr/>
        </p:nvGrpSpPr>
        <p:grpSpPr bwMode="auto">
          <a:xfrm>
            <a:off x="3278188" y="3303588"/>
            <a:ext cx="1068387" cy="1255712"/>
            <a:chOff x="3293987" y="4064783"/>
            <a:chExt cx="1067921" cy="125445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09632DD4-666E-494C-9C51-5001BD77EFFB}"/>
                </a:ext>
              </a:extLst>
            </p:cNvPr>
            <p:cNvSpPr/>
            <p:nvPr/>
          </p:nvSpPr>
          <p:spPr>
            <a:xfrm>
              <a:off x="3527247" y="4064783"/>
              <a:ext cx="607748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10</a:t>
              </a:r>
            </a:p>
          </p:txBody>
        </p:sp>
        <p:sp>
          <p:nvSpPr>
            <p:cNvPr id="12296" name="Rectangle 40">
              <a:extLst>
                <a:ext uri="{FF2B5EF4-FFF2-40B4-BE49-F238E27FC236}">
                  <a16:creationId xmlns:a16="http://schemas.microsoft.com/office/drawing/2014/main" id="{AF77128C-998F-491C-99D8-EB221C6ED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 b="1">
                  <a:solidFill>
                    <a:schemeClr val="tx1"/>
                  </a:solidFill>
                </a:rPr>
                <a:t>past</a:t>
              </a:r>
            </a:p>
          </p:txBody>
        </p:sp>
      </p:grpSp>
      <p:sp>
        <p:nvSpPr>
          <p:cNvPr id="3" name="Right Arrow 2">
            <a:hlinkClick r:id="rId3" action="ppaction://hlinksldjump"/>
            <a:extLst>
              <a:ext uri="{FF2B5EF4-FFF2-40B4-BE49-F238E27FC236}">
                <a16:creationId xmlns:a16="http://schemas.microsoft.com/office/drawing/2014/main" id="{26702B46-9185-493C-BB0B-CFAE83120D37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37A77F2-BE35-440C-8B21-32747896DA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625" y="1785938"/>
            <a:ext cx="4530725" cy="452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3B05A66B-34B6-4332-91E4-E23B823A6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3, it means…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0663CA6-C5CA-4D3E-A3CC-90776822D0CC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CFD8581-5EB5-4D3E-ACC2-872646732BEA}"/>
              </a:ext>
            </a:extLst>
          </p:cNvPr>
          <p:cNvGrpSpPr>
            <a:grpSpLocks/>
          </p:cNvGrpSpPr>
          <p:nvPr/>
        </p:nvGrpSpPr>
        <p:grpSpPr bwMode="auto">
          <a:xfrm>
            <a:off x="3278188" y="3303588"/>
            <a:ext cx="1068387" cy="1255712"/>
            <a:chOff x="3293987" y="4064783"/>
            <a:chExt cx="1067921" cy="125445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D98E9D1E-868A-4CE5-A996-756B08C247BA}"/>
                </a:ext>
              </a:extLst>
            </p:cNvPr>
            <p:cNvSpPr/>
            <p:nvPr/>
          </p:nvSpPr>
          <p:spPr>
            <a:xfrm>
              <a:off x="3527247" y="4064783"/>
              <a:ext cx="607748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15</a:t>
              </a:r>
            </a:p>
          </p:txBody>
        </p:sp>
        <p:sp>
          <p:nvSpPr>
            <p:cNvPr id="13320" name="Rectangle 40">
              <a:extLst>
                <a:ext uri="{FF2B5EF4-FFF2-40B4-BE49-F238E27FC236}">
                  <a16:creationId xmlns:a16="http://schemas.microsoft.com/office/drawing/2014/main" id="{EAB97588-14C0-4141-9EBD-DF9AEB8170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 b="1">
                  <a:solidFill>
                    <a:schemeClr val="tx1"/>
                  </a:solidFill>
                </a:rPr>
                <a:t>past</a:t>
              </a:r>
            </a:p>
          </p:txBody>
        </p:sp>
      </p:grpSp>
      <p:sp>
        <p:nvSpPr>
          <p:cNvPr id="3" name="Right Arrow 2">
            <a:hlinkClick r:id="rId3" action="ppaction://hlinksldjump"/>
            <a:extLst>
              <a:ext uri="{FF2B5EF4-FFF2-40B4-BE49-F238E27FC236}">
                <a16:creationId xmlns:a16="http://schemas.microsoft.com/office/drawing/2014/main" id="{4CB64368-0934-4D94-9BE9-5429302EB624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4268F36-DE98-4283-BCAE-FD2AE5AD7C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4088" y="1803400"/>
            <a:ext cx="4513262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CC149A49-24DB-40C5-ADB4-96F2609958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4, it means…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6517CF-97EA-4E7E-B84E-63962615E33E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36B2C46-CDBD-4F9D-A151-2AD837C97ABB}"/>
              </a:ext>
            </a:extLst>
          </p:cNvPr>
          <p:cNvGrpSpPr>
            <a:grpSpLocks/>
          </p:cNvGrpSpPr>
          <p:nvPr/>
        </p:nvGrpSpPr>
        <p:grpSpPr bwMode="auto">
          <a:xfrm>
            <a:off x="3278188" y="3303588"/>
            <a:ext cx="1068387" cy="1255712"/>
            <a:chOff x="3293987" y="4064783"/>
            <a:chExt cx="1067921" cy="125445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19B3ACAB-06E3-44A6-A3CE-14C81B0499BD}"/>
                </a:ext>
              </a:extLst>
            </p:cNvPr>
            <p:cNvSpPr/>
            <p:nvPr/>
          </p:nvSpPr>
          <p:spPr>
            <a:xfrm>
              <a:off x="3527247" y="4064783"/>
              <a:ext cx="607748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20</a:t>
              </a:r>
            </a:p>
          </p:txBody>
        </p:sp>
        <p:sp>
          <p:nvSpPr>
            <p:cNvPr id="14344" name="Rectangle 40">
              <a:extLst>
                <a:ext uri="{FF2B5EF4-FFF2-40B4-BE49-F238E27FC236}">
                  <a16:creationId xmlns:a16="http://schemas.microsoft.com/office/drawing/2014/main" id="{8D3BD1DA-D0F8-4DB2-8EFB-41BC166D0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 b="1">
                  <a:solidFill>
                    <a:schemeClr val="tx1"/>
                  </a:solidFill>
                </a:rPr>
                <a:t>past</a:t>
              </a:r>
            </a:p>
          </p:txBody>
        </p:sp>
      </p:grpSp>
      <p:sp>
        <p:nvSpPr>
          <p:cNvPr id="3" name="Right Arrow 2">
            <a:hlinkClick r:id="rId3" action="ppaction://hlinksldjump"/>
            <a:extLst>
              <a:ext uri="{FF2B5EF4-FFF2-40B4-BE49-F238E27FC236}">
                <a16:creationId xmlns:a16="http://schemas.microsoft.com/office/drawing/2014/main" id="{F3089211-0AC8-4C74-A0CC-E13C6F1C665B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F0D12EC-7B20-4F00-B48E-7705AAE57E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1760538"/>
            <a:ext cx="4556125" cy="454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360CE566-ACFE-4E95-8DA0-10CAB1F51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68338"/>
            <a:ext cx="8220075" cy="993775"/>
          </a:xfrm>
        </p:spPr>
        <p:txBody>
          <a:bodyPr/>
          <a:lstStyle/>
          <a:p>
            <a:pPr algn="ctr" eaLnBrk="1" hangingPunct="1"/>
            <a:r>
              <a:rPr lang="en-GB" altLang="en-US"/>
              <a:t>When the big hand points to 5, it means…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6954249-7DBB-4326-8D46-463754803F6F}"/>
              </a:ext>
            </a:extLst>
          </p:cNvPr>
          <p:cNvSpPr/>
          <p:nvPr/>
        </p:nvSpPr>
        <p:spPr>
          <a:xfrm>
            <a:off x="6623050" y="5305425"/>
            <a:ext cx="2520950" cy="501650"/>
          </a:xfrm>
          <a:prstGeom prst="rect">
            <a:avLst/>
          </a:prstGeom>
          <a:solidFill>
            <a:srgbClr val="ED74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dirty="0"/>
              <a:t>Click to reveal answer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C4CCF53-C6EE-4FAE-BF69-D6B9A9F0F039}"/>
              </a:ext>
            </a:extLst>
          </p:cNvPr>
          <p:cNvGrpSpPr>
            <a:grpSpLocks/>
          </p:cNvGrpSpPr>
          <p:nvPr/>
        </p:nvGrpSpPr>
        <p:grpSpPr bwMode="auto">
          <a:xfrm>
            <a:off x="3278188" y="3303588"/>
            <a:ext cx="1068387" cy="1255712"/>
            <a:chOff x="3293987" y="4064783"/>
            <a:chExt cx="1067921" cy="1254459"/>
          </a:xfrm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8D4D925-46FE-4B4F-BB9C-BCA74E5B6184}"/>
                </a:ext>
              </a:extLst>
            </p:cNvPr>
            <p:cNvSpPr/>
            <p:nvPr/>
          </p:nvSpPr>
          <p:spPr>
            <a:xfrm>
              <a:off x="3527247" y="4064783"/>
              <a:ext cx="607748" cy="607405"/>
            </a:xfrm>
            <a:prstGeom prst="ellipse">
              <a:avLst/>
            </a:prstGeom>
            <a:solidFill>
              <a:srgbClr val="ED74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GB" sz="1600" b="1" dirty="0"/>
                <a:t>25</a:t>
              </a:r>
            </a:p>
          </p:txBody>
        </p:sp>
        <p:sp>
          <p:nvSpPr>
            <p:cNvPr id="15368" name="Rectangle 40">
              <a:extLst>
                <a:ext uri="{FF2B5EF4-FFF2-40B4-BE49-F238E27FC236}">
                  <a16:creationId xmlns:a16="http://schemas.microsoft.com/office/drawing/2014/main" id="{88BAAB9A-77F0-41D6-AC74-B6F797C7C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3987" y="4672911"/>
              <a:ext cx="10679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anose="020B0604020202020204" pitchFamily="2" charset="0"/>
                  <a:cs typeface="Twinkl" panose="020B0604020202020204" pitchFamily="2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>
                  <a:solidFill>
                    <a:schemeClr val="tx1"/>
                  </a:solidFill>
                </a:rPr>
                <a:t>minutes 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IE" altLang="en-US" b="1">
                  <a:solidFill>
                    <a:schemeClr val="tx1"/>
                  </a:solidFill>
                </a:rPr>
                <a:t>past</a:t>
              </a:r>
            </a:p>
          </p:txBody>
        </p:sp>
      </p:grpSp>
      <p:sp>
        <p:nvSpPr>
          <p:cNvPr id="3" name="Right Arrow 2">
            <a:hlinkClick r:id="rId3" action="ppaction://hlinksldjump"/>
            <a:extLst>
              <a:ext uri="{FF2B5EF4-FFF2-40B4-BE49-F238E27FC236}">
                <a16:creationId xmlns:a16="http://schemas.microsoft.com/office/drawing/2014/main" id="{6A565DBA-4C71-449A-B923-479AC2929474}"/>
              </a:ext>
            </a:extLst>
          </p:cNvPr>
          <p:cNvSpPr/>
          <p:nvPr/>
        </p:nvSpPr>
        <p:spPr>
          <a:xfrm>
            <a:off x="7883525" y="5972175"/>
            <a:ext cx="1031875" cy="511175"/>
          </a:xfrm>
          <a:prstGeom prst="rightArrow">
            <a:avLst/>
          </a:prstGeom>
          <a:solidFill>
            <a:srgbClr val="EEBC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 nodeType="clickPar">
                      <p:stCondLst>
                        <p:cond delay="0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owerPoint Guidance.pptx" id="{DCB5FAEE-CC91-4608-92BD-1007FC9F45E5}" vid="{49F44A1D-5DD0-448D-A9E8-9C9190F1A6E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</TotalTime>
  <Words>567</Words>
  <Application>Microsoft Office PowerPoint</Application>
  <PresentationFormat>On-screen Show (4:3)</PresentationFormat>
  <Paragraphs>169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Twinkl SemiBold</vt:lpstr>
      <vt:lpstr>Calibri</vt:lpstr>
      <vt:lpstr>Arial</vt:lpstr>
      <vt:lpstr>Twinkl</vt:lpstr>
      <vt:lpstr>Office Theme</vt:lpstr>
      <vt:lpstr>PowerPoint Presentation</vt:lpstr>
      <vt:lpstr>At what time do you…</vt:lpstr>
      <vt:lpstr>Telling the Time</vt:lpstr>
      <vt:lpstr>Telling the Time</vt:lpstr>
      <vt:lpstr>When the big hand points to 1, it means…</vt:lpstr>
      <vt:lpstr>When the big hand points to 2, it means…</vt:lpstr>
      <vt:lpstr>When the big hand points to 3, it means…</vt:lpstr>
      <vt:lpstr>When the big hand points to 4, it means…</vt:lpstr>
      <vt:lpstr>When the big hand points to 5, it means…</vt:lpstr>
      <vt:lpstr>When the big hand points to 6, it means…</vt:lpstr>
      <vt:lpstr>Telling the Time</vt:lpstr>
      <vt:lpstr>What Time Does it Say on  the Clock?</vt:lpstr>
      <vt:lpstr>What Time Does it Say on  the Clock?</vt:lpstr>
      <vt:lpstr>What Time Does it Say on  the Clock?</vt:lpstr>
      <vt:lpstr>What Time Does it Say on  the Clock?</vt:lpstr>
      <vt:lpstr>Telling the Time</vt:lpstr>
      <vt:lpstr>When the big hand points to 7, it means…</vt:lpstr>
      <vt:lpstr>When the big hand points to 8, it means…</vt:lpstr>
      <vt:lpstr>When the big hand points to 9, it means…</vt:lpstr>
      <vt:lpstr>When the big hand points to 10, it means…</vt:lpstr>
      <vt:lpstr>When the big hand points to 11, it means…</vt:lpstr>
      <vt:lpstr>When the big hand points to 12, it means…</vt:lpstr>
      <vt:lpstr>What Time Does it Say on  the Clock?</vt:lpstr>
      <vt:lpstr>What Time Does it Say on  the Clock?</vt:lpstr>
      <vt:lpstr>What Time Does it Say on  the Clock?</vt:lpstr>
      <vt:lpstr>Look at the clock in your room. What time is it now?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Sarah Fletcher</dc:creator>
  <cp:lastModifiedBy>Caroline Smith</cp:lastModifiedBy>
  <cp:revision>41</cp:revision>
  <dcterms:created xsi:type="dcterms:W3CDTF">2018-10-10T07:25:35Z</dcterms:created>
  <dcterms:modified xsi:type="dcterms:W3CDTF">2021-03-31T19:01:46Z</dcterms:modified>
</cp:coreProperties>
</file>