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300" r:id="rId3"/>
    <p:sldId id="301" r:id="rId4"/>
    <p:sldId id="27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816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837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54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62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631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0630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528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220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91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8627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020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59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2cg9j6" TargetMode="External"/><Relationship Id="rId2" Type="http://schemas.openxmlformats.org/officeDocument/2006/relationships/hyperlink" Target="https://www.bbc.co.uk/bitesize/clips/zvrb4wx" TargetMode="External"/><Relationship Id="rId1" Type="http://schemas.openxmlformats.org/officeDocument/2006/relationships/slideLayout" Target="../slideLayouts/slideLayout18.xml"/><Relationship Id="rId5" Type="http://schemas.openxmlformats.org/officeDocument/2006/relationships/hyperlink" Target="https://www.youtube.com/watch?v=60wmyyCaUgQ" TargetMode="External"/><Relationship Id="rId4" Type="http://schemas.openxmlformats.org/officeDocument/2006/relationships/hyperlink" Target="https://www.bbc.co.uk/bitesize/clips/z3ynvcw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559C5C4-A4A9-496A-AFC4-6207F769BEF9}"/>
              </a:ext>
            </a:extLst>
          </p:cNvPr>
          <p:cNvSpPr txBox="1"/>
          <p:nvPr/>
        </p:nvSpPr>
        <p:spPr>
          <a:xfrm>
            <a:off x="1892594" y="414670"/>
            <a:ext cx="8899453" cy="101566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6000" dirty="0"/>
              <a:t>Science:   Types of Rocks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3B90FD-C87D-40ED-832D-2FE2A9ECE291}"/>
              </a:ext>
            </a:extLst>
          </p:cNvPr>
          <p:cNvSpPr txBox="1"/>
          <p:nvPr/>
        </p:nvSpPr>
        <p:spPr>
          <a:xfrm>
            <a:off x="2530547" y="2341821"/>
            <a:ext cx="70706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Types of rocks and how they are used. (no narration-35 seconds)</a:t>
            </a:r>
          </a:p>
          <a:p>
            <a:r>
              <a:rPr lang="en-GB" dirty="0">
                <a:hlinkClick r:id="rId2"/>
              </a:rPr>
              <a:t>https://www.bbc.co.uk/bitesize/clips/zvrb4wx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19F6D2-063E-4363-BEDB-2A08F0C15226}"/>
              </a:ext>
            </a:extLst>
          </p:cNvPr>
          <p:cNvSpPr txBox="1"/>
          <p:nvPr/>
        </p:nvSpPr>
        <p:spPr>
          <a:xfrm>
            <a:off x="2530547" y="4500232"/>
            <a:ext cx="76235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Stonemason ( 30 seconds)</a:t>
            </a:r>
          </a:p>
          <a:p>
            <a:r>
              <a:rPr lang="en-GB" dirty="0">
                <a:hlinkClick r:id="rId3"/>
              </a:rPr>
              <a:t>https://www.bbc.co.uk/bitesize/clips/z2cg9j6</a:t>
            </a:r>
            <a:r>
              <a:rPr lang="en-GB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C2DB1E-D6BF-418F-9BD6-2D8A111175E3}"/>
              </a:ext>
            </a:extLst>
          </p:cNvPr>
          <p:cNvSpPr txBox="1"/>
          <p:nvPr/>
        </p:nvSpPr>
        <p:spPr>
          <a:xfrm>
            <a:off x="2413590" y="5603358"/>
            <a:ext cx="5507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Limestone and its uses ( 1min 24 sec)</a:t>
            </a:r>
          </a:p>
          <a:p>
            <a:r>
              <a:rPr lang="en-GB" dirty="0">
                <a:hlinkClick r:id="rId4"/>
              </a:rPr>
              <a:t>https://www.bbc.co.uk/bitesize/clips/z3ynvcw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AC1CC9-48BE-4CF6-883B-656E159F06A7}"/>
              </a:ext>
            </a:extLst>
          </p:cNvPr>
          <p:cNvSpPr txBox="1"/>
          <p:nvPr/>
        </p:nvSpPr>
        <p:spPr>
          <a:xfrm>
            <a:off x="2413590" y="3429000"/>
            <a:ext cx="5401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Rocks in Daily Life </a:t>
            </a:r>
          </a:p>
          <a:p>
            <a:r>
              <a:rPr lang="en-GB" dirty="0">
                <a:hlinkClick r:id="rId5"/>
              </a:rPr>
              <a:t>https://www.youtube.com/watch?v=60wmyyCaUgQ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B34514-13A5-4B5E-8364-A918F69E162F}"/>
              </a:ext>
            </a:extLst>
          </p:cNvPr>
          <p:cNvSpPr txBox="1"/>
          <p:nvPr/>
        </p:nvSpPr>
        <p:spPr>
          <a:xfrm>
            <a:off x="2530547" y="1670568"/>
            <a:ext cx="736836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Watch the following short clips and then go through the PPT in the folder.</a:t>
            </a:r>
          </a:p>
        </p:txBody>
      </p:sp>
    </p:spTree>
    <p:extLst>
      <p:ext uri="{BB962C8B-B14F-4D97-AF65-F5344CB8AC3E}">
        <p14:creationId xmlns:p14="http://schemas.microsoft.com/office/powerpoint/2010/main" val="1131108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19E015-2CAD-42D6-BD36-D571108E3BF1}"/>
              </a:ext>
            </a:extLst>
          </p:cNvPr>
          <p:cNvSpPr txBox="1"/>
          <p:nvPr/>
        </p:nvSpPr>
        <p:spPr>
          <a:xfrm>
            <a:off x="595423" y="425302"/>
            <a:ext cx="1043054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Use the worksheet to record different rocks/ stone you can find in your home or outside in your garden.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78238B-87A0-4125-B7F7-3A43EB1AEB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354" y="1372632"/>
            <a:ext cx="8579920" cy="396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28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1526</TotalTime>
  <Words>151</Words>
  <Application>Microsoft Office PowerPoint</Application>
  <PresentationFormat>Widescreen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85</cp:revision>
  <dcterms:created xsi:type="dcterms:W3CDTF">2021-01-18T13:04:00Z</dcterms:created>
  <dcterms:modified xsi:type="dcterms:W3CDTF">2021-02-22T12:13:40Z</dcterms:modified>
</cp:coreProperties>
</file>