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2195" y="0"/>
            <a:ext cx="9144000" cy="2387600"/>
          </a:xfrm>
        </p:spPr>
        <p:txBody>
          <a:bodyPr/>
          <a:lstStyle/>
          <a:p>
            <a:r>
              <a:rPr lang="en-GB" dirty="0"/>
              <a:t>Spelling Quiz!</a:t>
            </a:r>
            <a:endParaRPr lang="en-US" dirty="0"/>
          </a:p>
        </p:txBody>
      </p:sp>
      <p:pic>
        <p:nvPicPr>
          <p:cNvPr id="1026" name="Picture 2" descr="What Time Is It? It's Quiz Time mouse pad: Amazon.co.uk: Electr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99" y="2607705"/>
            <a:ext cx="4391712" cy="398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how well you have remembered your sounds.</a:t>
            </a:r>
          </a:p>
          <a:p>
            <a:r>
              <a:rPr lang="en-GB" sz="3600" dirty="0"/>
              <a:t>(click on the button to hear the spelling)</a:t>
            </a:r>
          </a:p>
          <a:p>
            <a:endParaRPr lang="en-GB" sz="3600" dirty="0"/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0F33B44-FBBD-4BC2-B49A-43F4E4C41B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7826" y="2625073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1E1F74B-E992-460B-9A08-66E8B95158E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48069" y="3379981"/>
            <a:ext cx="609600" cy="6096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D8E092F-E0A4-4EB8-AD09-A88E15A5878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7826" y="4134889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9D3EA69-36F8-4BC2-8DE2-2B9060FA082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7826" y="4857715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022CA07-720B-473C-87E2-CEC061190A2E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7826" y="55805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7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3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771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</a:rPr>
              <a:t>How many did you get right?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 night</a:t>
            </a:r>
          </a:p>
          <a:p>
            <a:r>
              <a:rPr lang="en-GB" sz="4800" dirty="0"/>
              <a:t>    2</a:t>
            </a:r>
            <a:r>
              <a:rPr lang="en-US" sz="4800" dirty="0"/>
              <a:t>. nice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tried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4</a:t>
            </a:r>
            <a:r>
              <a:rPr lang="en-US" sz="4800" dirty="0"/>
              <a:t>. shine</a:t>
            </a:r>
          </a:p>
          <a:p>
            <a:r>
              <a:rPr lang="en-GB" sz="4800" dirty="0"/>
              <a:t>    5</a:t>
            </a:r>
            <a:r>
              <a:rPr lang="en-US" sz="4800" dirty="0"/>
              <a:t>. light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107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Spelling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8</cp:revision>
  <dcterms:created xsi:type="dcterms:W3CDTF">2021-01-05T15:37:27Z</dcterms:created>
  <dcterms:modified xsi:type="dcterms:W3CDTF">2021-01-22T10:00:03Z</dcterms:modified>
</cp:coreProperties>
</file>