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jumpstartjonny.co.uk/home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31091" y="436762"/>
            <a:ext cx="8690919" cy="2153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Jump Start Johnny</a:t>
            </a:r>
          </a:p>
          <a:p>
            <a:r>
              <a:rPr lang="en-GB" u="sng" dirty="0">
                <a:latin typeface="Comic Sans MS" panose="030F0702030302020204" pitchFamily="66" charset="0"/>
                <a:hlinkClick r:id="rId2"/>
              </a:rPr>
              <a:t>https://www.jumpstartjonny.co.uk/home</a:t>
            </a:r>
            <a:endParaRPr lang="en-GB" u="sng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(Sometimes this link does not work so you may need to copy the link into your browser)</a:t>
            </a:r>
          </a:p>
          <a:p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Have a go at dancing to ‘Freeze’, ‘Everybody Jump’ and </a:t>
            </a:r>
            <a:r>
              <a:rPr lang="en-GB" dirty="0" smtClean="0">
                <a:latin typeface="Comic Sans MS" panose="030F0702030302020204" pitchFamily="66" charset="0"/>
              </a:rPr>
              <a:t>‘I like to move it move it’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3286" y="1387606"/>
            <a:ext cx="6096000" cy="13803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Cosmic Yoga – Spider Power!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https://www.youtube.com/watch?v=fnO-lGEMOXk&amp;list=PL8snGkhBF7nhEquR7wXbzIXjFrlXsze_H&amp;index=12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154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9</cp:revision>
  <dcterms:created xsi:type="dcterms:W3CDTF">2021-01-26T14:48:21Z</dcterms:created>
  <dcterms:modified xsi:type="dcterms:W3CDTF">2021-02-11T14:37:55Z</dcterms:modified>
</cp:coreProperties>
</file>