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70" r:id="rId3"/>
    <p:sldId id="269" r:id="rId4"/>
    <p:sldId id="27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classroom.thenational.academy/lessons/exploring-linking-rolls-and-balances-cdgkad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0TgLtF3PMOc-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E8EC1C-E12F-47C2-AB44-DF25EADE5857}"/>
              </a:ext>
            </a:extLst>
          </p:cNvPr>
          <p:cNvSpPr txBox="1"/>
          <p:nvPr/>
        </p:nvSpPr>
        <p:spPr>
          <a:xfrm>
            <a:off x="4939989" y="412595"/>
            <a:ext cx="90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E781-6F16-4D16-A25C-6BB96DD53B44}"/>
              </a:ext>
            </a:extLst>
          </p:cNvPr>
          <p:cNvSpPr txBox="1"/>
          <p:nvPr/>
        </p:nvSpPr>
        <p:spPr>
          <a:xfrm>
            <a:off x="914400" y="1739590"/>
            <a:ext cx="10504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 get outdoors please do. You could try these activities to keep active: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Go for a long brisk walk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Ride your bike or scooter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some football or just kick a ball around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on outdoor equipment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3D8AA-A289-4945-8F6B-02CCDF33F526}"/>
              </a:ext>
            </a:extLst>
          </p:cNvPr>
          <p:cNvSpPr txBox="1"/>
          <p:nvPr/>
        </p:nvSpPr>
        <p:spPr>
          <a:xfrm>
            <a:off x="3242543" y="4209651"/>
            <a:ext cx="869100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can’t get out, follow the link on the slide for a workout, dance  or gymnastic session.</a:t>
            </a:r>
          </a:p>
        </p:txBody>
      </p:sp>
      <p:pic>
        <p:nvPicPr>
          <p:cNvPr id="1026" name="Picture 2" descr="Cartoon Bike | National bike month, Best kids bike, Kids bike">
            <a:extLst>
              <a:ext uri="{FF2B5EF4-FFF2-40B4-BE49-F238E27FC236}">
                <a16:creationId xmlns:a16="http://schemas.microsoft.com/office/drawing/2014/main" id="{A61CD815-7D22-4E61-BB1D-F00C76D6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377524"/>
            <a:ext cx="2920175" cy="31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kout clipart, Workout Transparent FREE for download on WebStockReview  2021">
            <a:extLst>
              <a:ext uri="{FF2B5EF4-FFF2-40B4-BE49-F238E27FC236}">
                <a16:creationId xmlns:a16="http://schemas.microsoft.com/office/drawing/2014/main" id="{6354702B-D81E-4A21-8324-E350B7E9A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6" y="3897581"/>
            <a:ext cx="2808776" cy="20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7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2A2E93-ACC4-44C8-A62E-40A860D73A8B}"/>
              </a:ext>
            </a:extLst>
          </p:cNvPr>
          <p:cNvSpPr txBox="1"/>
          <p:nvPr/>
        </p:nvSpPr>
        <p:spPr>
          <a:xfrm>
            <a:off x="691117" y="6154823"/>
            <a:ext cx="8995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https://classroom.thenational.academy/lessons/exploring-linking-rolls-and-balances-cdgkad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92B3C4-3792-46B3-9E74-879FF2F6B569}"/>
              </a:ext>
            </a:extLst>
          </p:cNvPr>
          <p:cNvSpPr txBox="1"/>
          <p:nvPr/>
        </p:nvSpPr>
        <p:spPr>
          <a:xfrm>
            <a:off x="368135" y="380011"/>
            <a:ext cx="11424061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Today we are going to follow the Oak Academy PE Video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This lesson 3 is about exploring different rolls and balances.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make sure you are comfortably dressed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you have a safe space to move in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follow the link and instructions below</a:t>
            </a:r>
          </a:p>
          <a:p>
            <a:pPr marL="2066925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2FEF33-09C5-4FC4-A1A6-98DD460C7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620" y="2959488"/>
            <a:ext cx="4059691" cy="31410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235463-8014-461E-89CB-4C49497F6E59}"/>
              </a:ext>
            </a:extLst>
          </p:cNvPr>
          <p:cNvSpPr txBox="1"/>
          <p:nvPr/>
        </p:nvSpPr>
        <p:spPr>
          <a:xfrm>
            <a:off x="10604808" y="168189"/>
            <a:ext cx="973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12.2.21</a:t>
            </a:r>
          </a:p>
        </p:txBody>
      </p:sp>
    </p:spTree>
    <p:extLst>
      <p:ext uri="{BB962C8B-B14F-4D97-AF65-F5344CB8AC3E}">
        <p14:creationId xmlns:p14="http://schemas.microsoft.com/office/powerpoint/2010/main" val="1025655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81166E-C658-49F9-B4C5-81084457A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416" y="161925"/>
            <a:ext cx="7534275" cy="32670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5A6203-AD57-4770-A82E-C28BE7ED0F3B}"/>
              </a:ext>
            </a:extLst>
          </p:cNvPr>
          <p:cNvSpPr txBox="1"/>
          <p:nvPr/>
        </p:nvSpPr>
        <p:spPr>
          <a:xfrm>
            <a:off x="552892" y="3870252"/>
            <a:ext cx="112917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Follow the PDF in the folder with activities all linked to 100.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786058-7582-4A82-9690-B930114EA808}"/>
              </a:ext>
            </a:extLst>
          </p:cNvPr>
          <p:cNvSpPr txBox="1"/>
          <p:nvPr/>
        </p:nvSpPr>
        <p:spPr>
          <a:xfrm>
            <a:off x="10881360" y="161925"/>
            <a:ext cx="963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12.2.21</a:t>
            </a:r>
          </a:p>
        </p:txBody>
      </p:sp>
    </p:spTree>
    <p:extLst>
      <p:ext uri="{BB962C8B-B14F-4D97-AF65-F5344CB8AC3E}">
        <p14:creationId xmlns:p14="http://schemas.microsoft.com/office/powerpoint/2010/main" val="3138026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EB2C827-74AD-4958-9EC7-B59185F04072}"/>
              </a:ext>
            </a:extLst>
          </p:cNvPr>
          <p:cNvSpPr txBox="1"/>
          <p:nvPr/>
        </p:nvSpPr>
        <p:spPr>
          <a:xfrm>
            <a:off x="3413238" y="4778904"/>
            <a:ext cx="51349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https://www.youtube.com/watch?v=0TgLtF3PMOc-</a:t>
            </a:r>
            <a:endParaRPr lang="en-GB" dirty="0"/>
          </a:p>
        </p:txBody>
      </p:sp>
      <p:pic>
        <p:nvPicPr>
          <p:cNvPr id="1026" name="Picture 2" descr="Image result for 100">
            <a:extLst>
              <a:ext uri="{FF2B5EF4-FFF2-40B4-BE49-F238E27FC236}">
                <a16:creationId xmlns:a16="http://schemas.microsoft.com/office/drawing/2014/main" id="{9BD613EE-3820-4AA0-A537-DE5340E9C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693174"/>
            <a:ext cx="7956550" cy="374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3C7756-4A4F-43B5-AE96-47D7BAE7F5F4}"/>
              </a:ext>
            </a:extLst>
          </p:cNvPr>
          <p:cNvSpPr txBox="1"/>
          <p:nvPr/>
        </p:nvSpPr>
        <p:spPr>
          <a:xfrm>
            <a:off x="2835357" y="5241496"/>
            <a:ext cx="6945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rgbClr val="92D050"/>
                </a:solidFill>
                <a:latin typeface="Harrington" panose="04040505050A02020702" pitchFamily="82" charset="0"/>
              </a:rPr>
              <a:t>Get Physical to 100!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E05CB6-8AFC-4287-953D-E3DA79E91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8676" y="193259"/>
            <a:ext cx="1012024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8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151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Harrington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18</cp:revision>
  <dcterms:created xsi:type="dcterms:W3CDTF">2021-01-07T13:26:19Z</dcterms:created>
  <dcterms:modified xsi:type="dcterms:W3CDTF">2021-02-11T11:15:57Z</dcterms:modified>
</cp:coreProperties>
</file>