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36"/>
  </p:notesMasterIdLst>
  <p:handoutMasterIdLst>
    <p:handoutMasterId r:id="rId37"/>
  </p:handoutMasterIdLst>
  <p:sldIdLst>
    <p:sldId id="261" r:id="rId2"/>
    <p:sldId id="258" r:id="rId3"/>
    <p:sldId id="263" r:id="rId4"/>
    <p:sldId id="466" r:id="rId5"/>
    <p:sldId id="456" r:id="rId6"/>
    <p:sldId id="483" r:id="rId7"/>
    <p:sldId id="484" r:id="rId8"/>
    <p:sldId id="492" r:id="rId9"/>
    <p:sldId id="493" r:id="rId10"/>
    <p:sldId id="486" r:id="rId11"/>
    <p:sldId id="490" r:id="rId12"/>
    <p:sldId id="491" r:id="rId13"/>
    <p:sldId id="485" r:id="rId14"/>
    <p:sldId id="494" r:id="rId15"/>
    <p:sldId id="495" r:id="rId16"/>
    <p:sldId id="487" r:id="rId17"/>
    <p:sldId id="496" r:id="rId18"/>
    <p:sldId id="497" r:id="rId19"/>
    <p:sldId id="488" r:id="rId20"/>
    <p:sldId id="498" r:id="rId21"/>
    <p:sldId id="499" r:id="rId22"/>
    <p:sldId id="489" r:id="rId23"/>
    <p:sldId id="500" r:id="rId24"/>
    <p:sldId id="501" r:id="rId25"/>
    <p:sldId id="470" r:id="rId26"/>
    <p:sldId id="504" r:id="rId27"/>
    <p:sldId id="505" r:id="rId28"/>
    <p:sldId id="506" r:id="rId29"/>
    <p:sldId id="511" r:id="rId30"/>
    <p:sldId id="507" r:id="rId31"/>
    <p:sldId id="509" r:id="rId32"/>
    <p:sldId id="510" r:id="rId33"/>
    <p:sldId id="502" r:id="rId34"/>
    <p:sldId id="350" r:id="rId35"/>
  </p:sldIdLst>
  <p:sldSz cx="9144000" cy="6858000" type="screen4x3"/>
  <p:notesSz cx="6858000" cy="9144000"/>
  <p:embeddedFontLst>
    <p:embeddedFont>
      <p:font typeface="BPreplay" panose="02000503000000020004" charset="0"/>
      <p:regular r:id="rId38"/>
      <p:bold r:id="rId39"/>
      <p:italic r:id="rId40"/>
      <p:boldItalic r:id="rId41"/>
    </p:embeddedFont>
    <p:embeddedFont>
      <p:font typeface="Calibri" panose="020F0502020204030204" pitchFamily="34" charset="0"/>
      <p:regular r:id="rId42"/>
      <p:bold r:id="rId43"/>
      <p:italic r:id="rId44"/>
      <p:boldItalic r:id="rId45"/>
    </p:embeddedFont>
    <p:embeddedFont>
      <p:font typeface="Sassoon Infant Md" panose="02000603050000020003" charset="0"/>
      <p:regular r:id="rId46"/>
    </p:embeddedFont>
    <p:embeddedFont>
      <p:font typeface="Sassoon Infant Rg" panose="02000503030000020003" charset="0"/>
      <p:regular r:id="rId47"/>
      <p:bold r:id="rId48"/>
    </p:embeddedFont>
    <p:embeddedFont>
      <p:font typeface="Twinkl" panose="020B0604020202020204" charset="0"/>
      <p:regular r:id="rId49"/>
      <p:bold r:id="rId50"/>
    </p:embeddedFont>
  </p:embeddedFontLst>
  <p:defaultTextStyle>
    <a:defPPr>
      <a:defRPr lang="en-US"/>
    </a:defPPr>
    <a:lvl1pPr algn="l" rtl="0" eaLnBrk="0" fontAlgn="base" hangingPunct="0">
      <a:spcBef>
        <a:spcPct val="0"/>
      </a:spcBef>
      <a:spcAft>
        <a:spcPct val="0"/>
      </a:spcAft>
      <a:defRPr kern="1200">
        <a:solidFill>
          <a:schemeClr val="tx1"/>
        </a:solidFill>
        <a:latin typeface="Sassoon Infant Rg" pitchFamily="50" charset="0"/>
        <a:ea typeface="+mn-ea"/>
        <a:cs typeface="+mn-cs"/>
      </a:defRPr>
    </a:lvl1pPr>
    <a:lvl2pPr marL="457200" algn="l" rtl="0" eaLnBrk="0" fontAlgn="base" hangingPunct="0">
      <a:spcBef>
        <a:spcPct val="0"/>
      </a:spcBef>
      <a:spcAft>
        <a:spcPct val="0"/>
      </a:spcAft>
      <a:defRPr kern="1200">
        <a:solidFill>
          <a:schemeClr val="tx1"/>
        </a:solidFill>
        <a:latin typeface="Sassoon Infant Rg" pitchFamily="50" charset="0"/>
        <a:ea typeface="+mn-ea"/>
        <a:cs typeface="+mn-cs"/>
      </a:defRPr>
    </a:lvl2pPr>
    <a:lvl3pPr marL="914400" algn="l" rtl="0" eaLnBrk="0" fontAlgn="base" hangingPunct="0">
      <a:spcBef>
        <a:spcPct val="0"/>
      </a:spcBef>
      <a:spcAft>
        <a:spcPct val="0"/>
      </a:spcAft>
      <a:defRPr kern="1200">
        <a:solidFill>
          <a:schemeClr val="tx1"/>
        </a:solidFill>
        <a:latin typeface="Sassoon Infant Rg" pitchFamily="50" charset="0"/>
        <a:ea typeface="+mn-ea"/>
        <a:cs typeface="+mn-cs"/>
      </a:defRPr>
    </a:lvl3pPr>
    <a:lvl4pPr marL="1371600" algn="l" rtl="0" eaLnBrk="0" fontAlgn="base" hangingPunct="0">
      <a:spcBef>
        <a:spcPct val="0"/>
      </a:spcBef>
      <a:spcAft>
        <a:spcPct val="0"/>
      </a:spcAft>
      <a:defRPr kern="1200">
        <a:solidFill>
          <a:schemeClr val="tx1"/>
        </a:solidFill>
        <a:latin typeface="Sassoon Infant Rg" pitchFamily="50" charset="0"/>
        <a:ea typeface="+mn-ea"/>
        <a:cs typeface="+mn-cs"/>
      </a:defRPr>
    </a:lvl4pPr>
    <a:lvl5pPr marL="1828800" algn="l" rtl="0" eaLnBrk="0" fontAlgn="base" hangingPunct="0">
      <a:spcBef>
        <a:spcPct val="0"/>
      </a:spcBef>
      <a:spcAft>
        <a:spcPct val="0"/>
      </a:spcAft>
      <a:defRPr kern="1200">
        <a:solidFill>
          <a:schemeClr val="tx1"/>
        </a:solidFill>
        <a:latin typeface="Sassoon Infant Rg" pitchFamily="50" charset="0"/>
        <a:ea typeface="+mn-ea"/>
        <a:cs typeface="+mn-cs"/>
      </a:defRPr>
    </a:lvl5pPr>
    <a:lvl6pPr marL="2286000" algn="l" defTabSz="914400" rtl="0" eaLnBrk="1" latinLnBrk="0" hangingPunct="1">
      <a:defRPr kern="1200">
        <a:solidFill>
          <a:schemeClr val="tx1"/>
        </a:solidFill>
        <a:latin typeface="Sassoon Infant Rg" pitchFamily="50" charset="0"/>
        <a:ea typeface="+mn-ea"/>
        <a:cs typeface="+mn-cs"/>
      </a:defRPr>
    </a:lvl6pPr>
    <a:lvl7pPr marL="2743200" algn="l" defTabSz="914400" rtl="0" eaLnBrk="1" latinLnBrk="0" hangingPunct="1">
      <a:defRPr kern="1200">
        <a:solidFill>
          <a:schemeClr val="tx1"/>
        </a:solidFill>
        <a:latin typeface="Sassoon Infant Rg" pitchFamily="50" charset="0"/>
        <a:ea typeface="+mn-ea"/>
        <a:cs typeface="+mn-cs"/>
      </a:defRPr>
    </a:lvl7pPr>
    <a:lvl8pPr marL="3200400" algn="l" defTabSz="914400" rtl="0" eaLnBrk="1" latinLnBrk="0" hangingPunct="1">
      <a:defRPr kern="1200">
        <a:solidFill>
          <a:schemeClr val="tx1"/>
        </a:solidFill>
        <a:latin typeface="Sassoon Infant Rg" pitchFamily="50" charset="0"/>
        <a:ea typeface="+mn-ea"/>
        <a:cs typeface="+mn-cs"/>
      </a:defRPr>
    </a:lvl8pPr>
    <a:lvl9pPr marL="3657600" algn="l" defTabSz="914400" rtl="0" eaLnBrk="1" latinLnBrk="0" hangingPunct="1">
      <a:defRPr kern="1200">
        <a:solidFill>
          <a:schemeClr val="tx1"/>
        </a:solidFill>
        <a:latin typeface="Sassoon Infant Rg" pitchFamily="50" charset="0"/>
        <a:ea typeface="+mn-ea"/>
        <a:cs typeface="+mn-cs"/>
      </a:defRPr>
    </a:lvl9pPr>
  </p:defaultTextStyle>
  <p:extLst>
    <p:ext uri="{EFAFB233-063F-42B5-8137-9DF3F51BA10A}">
      <p15:sldGuideLst xmlns:p15="http://schemas.microsoft.com/office/powerpoint/2012/main">
        <p15:guide id="1" orient="horz" pos="2183">
          <p15:clr>
            <a:srgbClr val="A4A3A4"/>
          </p15:clr>
        </p15:guide>
        <p15:guide id="2" pos="2880">
          <p15:clr>
            <a:srgbClr val="A4A3A4"/>
          </p15:clr>
        </p15:guide>
        <p15:guide id="3" pos="5307">
          <p15:clr>
            <a:srgbClr val="A4A3A4"/>
          </p15:clr>
        </p15:guide>
        <p15:guide id="4" orient="horz" pos="3997">
          <p15:clr>
            <a:srgbClr val="A4A3A4"/>
          </p15:clr>
        </p15:guide>
        <p15:guide id="5" pos="521">
          <p15:clr>
            <a:srgbClr val="A4A3A4"/>
          </p15:clr>
        </p15:guide>
        <p15:guide id="6" orient="horz" pos="1502">
          <p15:clr>
            <a:srgbClr val="A4A3A4"/>
          </p15:clr>
        </p15:guide>
        <p15:guide id="7" orient="horz" pos="459">
          <p15:clr>
            <a:srgbClr val="A4A3A4"/>
          </p15:clr>
        </p15:guide>
        <p15:guide id="8" orient="horz" pos="3884">
          <p15:clr>
            <a:srgbClr val="A4A3A4"/>
          </p15:clr>
        </p15:guide>
        <p15:guide id="9" pos="521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ke Nelson" initials="MN" lastIdx="1" clrIdx="0">
    <p:extLst>
      <p:ext uri="{19B8F6BF-5375-455C-9EA6-DF929625EA0E}">
        <p15:presenceInfo xmlns:p15="http://schemas.microsoft.com/office/powerpoint/2012/main" userId="02589f0a73284aa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A44B"/>
    <a:srgbClr val="F5A14B"/>
    <a:srgbClr val="F8A9A9"/>
    <a:srgbClr val="FC6F4E"/>
    <a:srgbClr val="FFD550"/>
    <a:srgbClr val="14B4E4"/>
    <a:srgbClr val="AE7ED0"/>
    <a:srgbClr val="629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94660"/>
  </p:normalViewPr>
  <p:slideViewPr>
    <p:cSldViewPr snapToGrid="0" showGuides="1">
      <p:cViewPr>
        <p:scale>
          <a:sx n="80" d="100"/>
          <a:sy n="80" d="100"/>
        </p:scale>
        <p:origin x="1098" y="-228"/>
      </p:cViewPr>
      <p:guideLst>
        <p:guide orient="horz" pos="2183"/>
        <p:guide pos="2880"/>
        <p:guide pos="5307"/>
        <p:guide orient="horz" pos="3997"/>
        <p:guide pos="521"/>
        <p:guide orient="horz" pos="1502"/>
        <p:guide orient="horz" pos="459"/>
        <p:guide orient="horz" pos="3884"/>
        <p:guide pos="5216"/>
      </p:guideLst>
    </p:cSldViewPr>
  </p:slideViewPr>
  <p:notesTextViewPr>
    <p:cViewPr>
      <p:scale>
        <a:sx n="1" d="1"/>
        <a:sy n="1" d="1"/>
      </p:scale>
      <p:origin x="0" y="0"/>
    </p:cViewPr>
  </p:notesTextViewPr>
  <p:notesViewPr>
    <p:cSldViewPr snapToGrid="0" showGuides="1">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1599564-D4D0-4347-AEDA-4F8E4A66453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a:extLst>
              <a:ext uri="{FF2B5EF4-FFF2-40B4-BE49-F238E27FC236}">
                <a16:creationId xmlns:a16="http://schemas.microsoft.com/office/drawing/2014/main" id="{0DE7B1EF-711F-4392-91B8-B0908AC6AB0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4106588D-8591-4D23-B8F9-6145BBD1DB79}" type="datetimeFigureOut">
              <a:rPr lang="en-GB"/>
              <a:pPr>
                <a:defRPr/>
              </a:pPr>
              <a:t>27/06/2020</a:t>
            </a:fld>
            <a:endParaRPr lang="en-GB"/>
          </a:p>
        </p:txBody>
      </p:sp>
      <p:sp>
        <p:nvSpPr>
          <p:cNvPr id="4" name="Footer Placeholder 3">
            <a:extLst>
              <a:ext uri="{FF2B5EF4-FFF2-40B4-BE49-F238E27FC236}">
                <a16:creationId xmlns:a16="http://schemas.microsoft.com/office/drawing/2014/main" id="{ACFE3C90-A0DD-4799-8A52-511364BE136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5" name="Slide Number Placeholder 4">
            <a:extLst>
              <a:ext uri="{FF2B5EF4-FFF2-40B4-BE49-F238E27FC236}">
                <a16:creationId xmlns:a16="http://schemas.microsoft.com/office/drawing/2014/main" id="{81033AAD-96BF-4B82-A0B5-9F8331D387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AF2ECD51-77C5-4525-8725-C361F2B3C88C}"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DE6EBF8-BF0C-4662-B752-EC36108269A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a:extLst>
              <a:ext uri="{FF2B5EF4-FFF2-40B4-BE49-F238E27FC236}">
                <a16:creationId xmlns:a16="http://schemas.microsoft.com/office/drawing/2014/main" id="{31774303-FFF7-4712-B6D4-0DEAECC79110}"/>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A2F73ED7-5E6C-47EB-B27D-C78108AAB6E4}" type="datetimeFigureOut">
              <a:rPr lang="en-GB"/>
              <a:pPr>
                <a:defRPr/>
              </a:pPr>
              <a:t>27/06/2020</a:t>
            </a:fld>
            <a:endParaRPr lang="en-GB"/>
          </a:p>
        </p:txBody>
      </p:sp>
      <p:sp>
        <p:nvSpPr>
          <p:cNvPr id="4" name="Slide Image Placeholder 3">
            <a:extLst>
              <a:ext uri="{FF2B5EF4-FFF2-40B4-BE49-F238E27FC236}">
                <a16:creationId xmlns:a16="http://schemas.microsoft.com/office/drawing/2014/main" id="{F4EC471B-55A5-4CA6-B1AC-D631385DDD92}"/>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83FDCFC3-0769-450D-9BB1-26A14E7F6127}"/>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90751D33-4C47-41D4-B231-B82D280EC7EC}"/>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7" name="Slide Number Placeholder 6">
            <a:extLst>
              <a:ext uri="{FF2B5EF4-FFF2-40B4-BE49-F238E27FC236}">
                <a16:creationId xmlns:a16="http://schemas.microsoft.com/office/drawing/2014/main" id="{BBA828B2-CE17-4074-B49E-2A8BF300E4D1}"/>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968E005F-72E0-463F-BAF4-FBEE9297A666}"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ABDF7BC4-3248-4F47-A7FA-7973852C10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a:extLst>
              <a:ext uri="{FF2B5EF4-FFF2-40B4-BE49-F238E27FC236}">
                <a16:creationId xmlns:a16="http://schemas.microsoft.com/office/drawing/2014/main" id="{4420E7B0-6552-4A79-868B-239CD4A8DD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268" name="Slide Number Placeholder 3">
            <a:extLst>
              <a:ext uri="{FF2B5EF4-FFF2-40B4-BE49-F238E27FC236}">
                <a16:creationId xmlns:a16="http://schemas.microsoft.com/office/drawing/2014/main" id="{E7C913CB-73C3-487B-868D-2BCC3F92660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9A3D63F0-CE48-4ACC-8106-BE0A554A12B6}" type="slidenum">
              <a:rPr lang="en-GB" altLang="en-US" smtClean="0">
                <a:latin typeface="Calibri" panose="020F0502020204030204" pitchFamily="34" charset="0"/>
              </a:rPr>
              <a:pPr fontAlgn="base">
                <a:spcBef>
                  <a:spcPct val="0"/>
                </a:spcBef>
                <a:spcAft>
                  <a:spcPct val="0"/>
                </a:spcAft>
              </a:pPr>
              <a:t>4</a:t>
            </a:fld>
            <a:endParaRPr lang="en-GB"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096F8FA5-C1C9-4BF6-8CE2-0C0C55B676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CD7E1D2E-DF75-402F-B231-8C38A0AB89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29700" name="Slide Number Placeholder 3">
            <a:extLst>
              <a:ext uri="{FF2B5EF4-FFF2-40B4-BE49-F238E27FC236}">
                <a16:creationId xmlns:a16="http://schemas.microsoft.com/office/drawing/2014/main" id="{ED85DDD8-66C1-4472-B610-EF23C2E59D2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F6B64E6D-6454-4BD3-B1D6-C4140DD4DCF5}" type="slidenum">
              <a:rPr lang="en-GB" altLang="en-US" smtClean="0">
                <a:latin typeface="Calibri" panose="020F0502020204030204" pitchFamily="34" charset="0"/>
              </a:rPr>
              <a:pPr fontAlgn="base">
                <a:spcBef>
                  <a:spcPct val="0"/>
                </a:spcBef>
                <a:spcAft>
                  <a:spcPct val="0"/>
                </a:spcAft>
              </a:pPr>
              <a:t>13</a:t>
            </a:fld>
            <a:endParaRPr lang="en-GB"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F5C14C08-F703-47D7-9D05-142CA7E13F8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81505B7E-F57E-4EF5-B3E1-7970375C671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31748" name="Slide Number Placeholder 3">
            <a:extLst>
              <a:ext uri="{FF2B5EF4-FFF2-40B4-BE49-F238E27FC236}">
                <a16:creationId xmlns:a16="http://schemas.microsoft.com/office/drawing/2014/main" id="{597B4B7C-67FB-4959-8D25-C2EF3A56B2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FD187232-BF0B-42B4-B40B-B5C806DD762B}" type="slidenum">
              <a:rPr lang="en-GB" altLang="en-US" smtClean="0">
                <a:latin typeface="Calibri" panose="020F0502020204030204" pitchFamily="34" charset="0"/>
              </a:rPr>
              <a:pPr fontAlgn="base">
                <a:spcBef>
                  <a:spcPct val="0"/>
                </a:spcBef>
                <a:spcAft>
                  <a:spcPct val="0"/>
                </a:spcAft>
              </a:pPr>
              <a:t>14</a:t>
            </a:fld>
            <a:endParaRPr lang="en-GB" altLang="en-US">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D672F6D6-EFD1-40AA-B76A-C085642756D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F899C822-86EF-493D-B3D2-CB7FF7C14A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33796" name="Slide Number Placeholder 3">
            <a:extLst>
              <a:ext uri="{FF2B5EF4-FFF2-40B4-BE49-F238E27FC236}">
                <a16:creationId xmlns:a16="http://schemas.microsoft.com/office/drawing/2014/main" id="{3D91A5A8-AC04-46EC-A5C9-DC2BEAE09D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20C62776-577A-4981-BDEB-696467022D21}" type="slidenum">
              <a:rPr lang="en-GB" altLang="en-US" smtClean="0">
                <a:latin typeface="Calibri" panose="020F0502020204030204" pitchFamily="34" charset="0"/>
              </a:rPr>
              <a:pPr fontAlgn="base">
                <a:spcBef>
                  <a:spcPct val="0"/>
                </a:spcBef>
                <a:spcAft>
                  <a:spcPct val="0"/>
                </a:spcAft>
              </a:pPr>
              <a:t>15</a:t>
            </a:fld>
            <a:endParaRPr lang="en-GB"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DC93DDA2-2B51-455A-A6DD-C2B80AC8679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383042C2-2393-41D5-8DCA-E742213E193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35844" name="Slide Number Placeholder 3">
            <a:extLst>
              <a:ext uri="{FF2B5EF4-FFF2-40B4-BE49-F238E27FC236}">
                <a16:creationId xmlns:a16="http://schemas.microsoft.com/office/drawing/2014/main" id="{6A012A52-0678-439B-9A22-993F290491F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18662C50-1BBD-4E99-BDEC-AA6E42BE6998}" type="slidenum">
              <a:rPr lang="en-GB" altLang="en-US" smtClean="0">
                <a:latin typeface="Calibri" panose="020F0502020204030204" pitchFamily="34" charset="0"/>
              </a:rPr>
              <a:pPr fontAlgn="base">
                <a:spcBef>
                  <a:spcPct val="0"/>
                </a:spcBef>
                <a:spcAft>
                  <a:spcPct val="0"/>
                </a:spcAft>
              </a:pPr>
              <a:t>16</a:t>
            </a:fld>
            <a:endParaRPr lang="en-GB" altLang="en-U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BD1235F3-8C6A-49C6-8D30-1A550A8F6B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C9185AAD-7643-4BEA-8CD5-C599340E06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37892" name="Slide Number Placeholder 3">
            <a:extLst>
              <a:ext uri="{FF2B5EF4-FFF2-40B4-BE49-F238E27FC236}">
                <a16:creationId xmlns:a16="http://schemas.microsoft.com/office/drawing/2014/main" id="{0D91385B-7955-43C0-A0F8-F37E8C59E58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33361971-5E61-4A7D-94FF-E313C9A35631}" type="slidenum">
              <a:rPr lang="en-GB" altLang="en-US" smtClean="0">
                <a:latin typeface="Calibri" panose="020F0502020204030204" pitchFamily="34" charset="0"/>
              </a:rPr>
              <a:pPr fontAlgn="base">
                <a:spcBef>
                  <a:spcPct val="0"/>
                </a:spcBef>
                <a:spcAft>
                  <a:spcPct val="0"/>
                </a:spcAft>
              </a:pPr>
              <a:t>17</a:t>
            </a:fld>
            <a:endParaRPr lang="en-GB" altLang="en-US">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D65B940E-1676-4253-80FC-569A357238C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143A998D-787A-427A-8417-AE5280F73F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39940" name="Slide Number Placeholder 3">
            <a:extLst>
              <a:ext uri="{FF2B5EF4-FFF2-40B4-BE49-F238E27FC236}">
                <a16:creationId xmlns:a16="http://schemas.microsoft.com/office/drawing/2014/main" id="{089F8FBA-B51F-4A6D-A9B0-4478B2EFA3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F3B7CAF5-2A08-4E92-956D-436C05F10243}" type="slidenum">
              <a:rPr lang="en-GB" altLang="en-US" smtClean="0">
                <a:latin typeface="Calibri" panose="020F0502020204030204" pitchFamily="34" charset="0"/>
              </a:rPr>
              <a:pPr fontAlgn="base">
                <a:spcBef>
                  <a:spcPct val="0"/>
                </a:spcBef>
                <a:spcAft>
                  <a:spcPct val="0"/>
                </a:spcAft>
              </a:pPr>
              <a:t>18</a:t>
            </a:fld>
            <a:endParaRPr lang="en-GB" altLang="en-US">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030D0DF1-8203-4B9B-83BE-91C49F2267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EB25C472-51CC-44DF-818A-B4DB2A0D2F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1988" name="Slide Number Placeholder 3">
            <a:extLst>
              <a:ext uri="{FF2B5EF4-FFF2-40B4-BE49-F238E27FC236}">
                <a16:creationId xmlns:a16="http://schemas.microsoft.com/office/drawing/2014/main" id="{85433D56-147A-4320-A73D-9CBC48D6AF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47648738-F0D1-4EC6-BCA6-0F6202F804A5}" type="slidenum">
              <a:rPr lang="en-GB" altLang="en-US" smtClean="0">
                <a:latin typeface="Calibri" panose="020F0502020204030204" pitchFamily="34" charset="0"/>
              </a:rPr>
              <a:pPr fontAlgn="base">
                <a:spcBef>
                  <a:spcPct val="0"/>
                </a:spcBef>
                <a:spcAft>
                  <a:spcPct val="0"/>
                </a:spcAft>
              </a:pPr>
              <a:t>19</a:t>
            </a:fld>
            <a:endParaRPr lang="en-GB" altLang="en-US">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F99F0DE4-35B7-44B1-A32D-12CFC26093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C077DA19-9BE3-4DFD-BC69-3D58DF5CA4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4036" name="Slide Number Placeholder 3">
            <a:extLst>
              <a:ext uri="{FF2B5EF4-FFF2-40B4-BE49-F238E27FC236}">
                <a16:creationId xmlns:a16="http://schemas.microsoft.com/office/drawing/2014/main" id="{8EAFC6AB-3036-4816-AA7B-C2A6B9332BE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560935B9-5046-442F-9664-DFD8D142874D}" type="slidenum">
              <a:rPr lang="en-GB" altLang="en-US" smtClean="0">
                <a:latin typeface="Calibri" panose="020F0502020204030204" pitchFamily="34" charset="0"/>
              </a:rPr>
              <a:pPr fontAlgn="base">
                <a:spcBef>
                  <a:spcPct val="0"/>
                </a:spcBef>
                <a:spcAft>
                  <a:spcPct val="0"/>
                </a:spcAft>
              </a:pPr>
              <a:t>20</a:t>
            </a:fld>
            <a:endParaRPr lang="en-GB" altLang="en-US">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B7706FEB-8723-436A-AAE6-8F3BA1769A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B52602A0-03C2-43E7-A7D1-6D0249BDDF5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6084" name="Slide Number Placeholder 3">
            <a:extLst>
              <a:ext uri="{FF2B5EF4-FFF2-40B4-BE49-F238E27FC236}">
                <a16:creationId xmlns:a16="http://schemas.microsoft.com/office/drawing/2014/main" id="{24A223C9-18EA-4050-9E33-848B8288C43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4D0CEA48-E76C-4CBC-BDCC-DD7AAA4ECFC5}" type="slidenum">
              <a:rPr lang="en-GB" altLang="en-US" smtClean="0">
                <a:latin typeface="Calibri" panose="020F0502020204030204" pitchFamily="34" charset="0"/>
              </a:rPr>
              <a:pPr fontAlgn="base">
                <a:spcBef>
                  <a:spcPct val="0"/>
                </a:spcBef>
                <a:spcAft>
                  <a:spcPct val="0"/>
                </a:spcAft>
              </a:pPr>
              <a:t>21</a:t>
            </a:fld>
            <a:endParaRPr lang="en-GB" altLang="en-US">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9BB4BD59-9B9F-4E2F-9ED3-D76621E058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FFDBFF0B-F6F8-424D-BC61-428AD23625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8132" name="Slide Number Placeholder 3">
            <a:extLst>
              <a:ext uri="{FF2B5EF4-FFF2-40B4-BE49-F238E27FC236}">
                <a16:creationId xmlns:a16="http://schemas.microsoft.com/office/drawing/2014/main" id="{247D5F47-47FF-4944-90B8-60970026E02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64B4F0D4-BB22-4E41-9339-D85331460EBE}" type="slidenum">
              <a:rPr lang="en-GB" altLang="en-US" smtClean="0">
                <a:latin typeface="Calibri" panose="020F0502020204030204" pitchFamily="34" charset="0"/>
              </a:rPr>
              <a:pPr fontAlgn="base">
                <a:spcBef>
                  <a:spcPct val="0"/>
                </a:spcBef>
                <a:spcAft>
                  <a:spcPct val="0"/>
                </a:spcAft>
              </a:pPr>
              <a:t>22</a:t>
            </a:fld>
            <a:endParaRPr lang="en-GB"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DA4C5B7A-5CCB-4DDD-9EA8-3823E3DD74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a:extLst>
              <a:ext uri="{FF2B5EF4-FFF2-40B4-BE49-F238E27FC236}">
                <a16:creationId xmlns:a16="http://schemas.microsoft.com/office/drawing/2014/main" id="{618554BF-1E8E-4D4E-988D-C6C718FD064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316" name="Slide Number Placeholder 3">
            <a:extLst>
              <a:ext uri="{FF2B5EF4-FFF2-40B4-BE49-F238E27FC236}">
                <a16:creationId xmlns:a16="http://schemas.microsoft.com/office/drawing/2014/main" id="{44E7F4EF-B202-4366-BA27-104A8E35F0B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4F3B9064-2D59-4149-86BE-49A68C2D2A74}" type="slidenum">
              <a:rPr lang="en-GB" altLang="en-US" smtClean="0">
                <a:latin typeface="Calibri" panose="020F0502020204030204" pitchFamily="34" charset="0"/>
              </a:rPr>
              <a:pPr fontAlgn="base">
                <a:spcBef>
                  <a:spcPct val="0"/>
                </a:spcBef>
                <a:spcAft>
                  <a:spcPct val="0"/>
                </a:spcAft>
              </a:pPr>
              <a:t>5</a:t>
            </a:fld>
            <a:endParaRPr lang="en-GB" altLang="en-US">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9A4A1D9F-C60D-412C-9FAF-11FE5F17C7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99D57FD9-0991-4CE3-8EB7-2DB9519CB7F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50180" name="Slide Number Placeholder 3">
            <a:extLst>
              <a:ext uri="{FF2B5EF4-FFF2-40B4-BE49-F238E27FC236}">
                <a16:creationId xmlns:a16="http://schemas.microsoft.com/office/drawing/2014/main" id="{BBE29C7A-A3DD-46F6-91CE-69B4AA9233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F8E111D5-0B13-481F-A4D2-4FDC8135B467}" type="slidenum">
              <a:rPr lang="en-GB" altLang="en-US" smtClean="0">
                <a:latin typeface="Calibri" panose="020F0502020204030204" pitchFamily="34" charset="0"/>
              </a:rPr>
              <a:pPr fontAlgn="base">
                <a:spcBef>
                  <a:spcPct val="0"/>
                </a:spcBef>
                <a:spcAft>
                  <a:spcPct val="0"/>
                </a:spcAft>
              </a:pPr>
              <a:t>23</a:t>
            </a:fld>
            <a:endParaRPr lang="en-GB" altLang="en-US">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45AF2601-BD0E-4164-BCFB-4D77E35746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6A82265E-8A30-4CF4-9456-0707C4B0F09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52228" name="Slide Number Placeholder 3">
            <a:extLst>
              <a:ext uri="{FF2B5EF4-FFF2-40B4-BE49-F238E27FC236}">
                <a16:creationId xmlns:a16="http://schemas.microsoft.com/office/drawing/2014/main" id="{57296D56-A5D7-42CB-AC76-1B6B9437FF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E1E6A6EB-ECD2-46D9-A8C6-78E2535AC81A}" type="slidenum">
              <a:rPr lang="en-GB" altLang="en-US" smtClean="0">
                <a:latin typeface="Calibri" panose="020F0502020204030204" pitchFamily="34" charset="0"/>
              </a:rPr>
              <a:pPr fontAlgn="base">
                <a:spcBef>
                  <a:spcPct val="0"/>
                </a:spcBef>
                <a:spcAft>
                  <a:spcPct val="0"/>
                </a:spcAft>
              </a:pPr>
              <a:t>24</a:t>
            </a:fld>
            <a:endParaRPr lang="en-GB" altLang="en-US">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602280BF-0576-49E5-9ED0-CB29F796FE8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D66689E1-AA62-4D38-AF14-354FA16BFC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54276" name="Slide Number Placeholder 3">
            <a:extLst>
              <a:ext uri="{FF2B5EF4-FFF2-40B4-BE49-F238E27FC236}">
                <a16:creationId xmlns:a16="http://schemas.microsoft.com/office/drawing/2014/main" id="{1DEFFC0D-9973-45C5-AB17-852BD564682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A907C07F-7E77-4F1C-97AF-2478FA4650A0}" type="slidenum">
              <a:rPr lang="en-GB" altLang="en-US" smtClean="0">
                <a:latin typeface="Calibri" panose="020F0502020204030204" pitchFamily="34" charset="0"/>
              </a:rPr>
              <a:pPr fontAlgn="base">
                <a:spcBef>
                  <a:spcPct val="0"/>
                </a:spcBef>
                <a:spcAft>
                  <a:spcPct val="0"/>
                </a:spcAft>
              </a:pPr>
              <a:t>25</a:t>
            </a:fld>
            <a:endParaRPr lang="en-GB" altLang="en-US">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35A96D74-CE4B-4FD3-83D3-171EAF0C38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8DC79F4D-8628-434E-84F3-E9D6F12514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56324" name="Slide Number Placeholder 3">
            <a:extLst>
              <a:ext uri="{FF2B5EF4-FFF2-40B4-BE49-F238E27FC236}">
                <a16:creationId xmlns:a16="http://schemas.microsoft.com/office/drawing/2014/main" id="{6F586239-A873-46C1-BC16-0D971F97DB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0ED80AF1-5FA7-49C7-81BB-4ADBA24775D0}" type="slidenum">
              <a:rPr lang="en-GB" altLang="en-US" smtClean="0">
                <a:latin typeface="Calibri" panose="020F0502020204030204" pitchFamily="34" charset="0"/>
              </a:rPr>
              <a:pPr fontAlgn="base">
                <a:spcBef>
                  <a:spcPct val="0"/>
                </a:spcBef>
                <a:spcAft>
                  <a:spcPct val="0"/>
                </a:spcAft>
              </a:pPr>
              <a:t>26</a:t>
            </a:fld>
            <a:endParaRPr lang="en-GB" altLang="en-US">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23C113A6-34C1-4D07-8670-8255DDAF9C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id="{D404F453-090F-45E5-80DE-978B06A71D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58372" name="Slide Number Placeholder 3">
            <a:extLst>
              <a:ext uri="{FF2B5EF4-FFF2-40B4-BE49-F238E27FC236}">
                <a16:creationId xmlns:a16="http://schemas.microsoft.com/office/drawing/2014/main" id="{6B679224-16B3-44A0-9A04-ECDB22F429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C509628F-AE2D-42D8-9F0D-7FDBD403B8FA}" type="slidenum">
              <a:rPr lang="en-GB" altLang="en-US" smtClean="0">
                <a:latin typeface="Calibri" panose="020F0502020204030204" pitchFamily="34" charset="0"/>
              </a:rPr>
              <a:pPr fontAlgn="base">
                <a:spcBef>
                  <a:spcPct val="0"/>
                </a:spcBef>
                <a:spcAft>
                  <a:spcPct val="0"/>
                </a:spcAft>
              </a:pPr>
              <a:t>27</a:t>
            </a:fld>
            <a:endParaRPr lang="en-GB" altLang="en-US">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9A8C2C9B-610C-4E83-A42A-B42189F314A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481736EB-0EE5-4473-A98A-01E37CC11B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60420" name="Slide Number Placeholder 3">
            <a:extLst>
              <a:ext uri="{FF2B5EF4-FFF2-40B4-BE49-F238E27FC236}">
                <a16:creationId xmlns:a16="http://schemas.microsoft.com/office/drawing/2014/main" id="{A6FC5FFA-EACC-493A-B631-6636E2191EF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B8B40454-1D0F-4012-96EA-423CF4CCE694}" type="slidenum">
              <a:rPr lang="en-GB" altLang="en-US" smtClean="0">
                <a:latin typeface="Calibri" panose="020F0502020204030204" pitchFamily="34" charset="0"/>
              </a:rPr>
              <a:pPr fontAlgn="base">
                <a:spcBef>
                  <a:spcPct val="0"/>
                </a:spcBef>
                <a:spcAft>
                  <a:spcPct val="0"/>
                </a:spcAft>
              </a:pPr>
              <a:t>28</a:t>
            </a:fld>
            <a:endParaRPr lang="en-GB" altLang="en-US">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71598D16-2738-4CD1-BDDF-2D7E8CB5C5C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431D7E7C-7015-4165-9D81-89C24555A7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62468" name="Slide Number Placeholder 3">
            <a:extLst>
              <a:ext uri="{FF2B5EF4-FFF2-40B4-BE49-F238E27FC236}">
                <a16:creationId xmlns:a16="http://schemas.microsoft.com/office/drawing/2014/main" id="{DDCD3DB9-FC1F-43F6-B609-1BF4957FFF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090DCD4F-A308-48DF-A781-9C27D6D9B602}" type="slidenum">
              <a:rPr lang="en-GB" altLang="en-US" smtClean="0">
                <a:latin typeface="Calibri" panose="020F0502020204030204" pitchFamily="34" charset="0"/>
              </a:rPr>
              <a:pPr fontAlgn="base">
                <a:spcBef>
                  <a:spcPct val="0"/>
                </a:spcBef>
                <a:spcAft>
                  <a:spcPct val="0"/>
                </a:spcAft>
              </a:pPr>
              <a:t>29</a:t>
            </a:fld>
            <a:endParaRPr lang="en-GB" altLang="en-US">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5B130D85-BA91-4394-B695-C89D363B842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72A8BAA0-B500-4AA5-ACF6-FCF76DA743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b="1" dirty="0">
              <a:solidFill>
                <a:srgbClr val="00B0F0"/>
              </a:solidFill>
            </a:endParaRPr>
          </a:p>
          <a:p>
            <a:pPr eaLnBrk="1" hangingPunct="1">
              <a:spcBef>
                <a:spcPct val="0"/>
              </a:spcBef>
            </a:pPr>
            <a:endParaRPr lang="en-GB" altLang="en-US" dirty="0"/>
          </a:p>
        </p:txBody>
      </p:sp>
      <p:sp>
        <p:nvSpPr>
          <p:cNvPr id="64516" name="Slide Number Placeholder 3">
            <a:extLst>
              <a:ext uri="{FF2B5EF4-FFF2-40B4-BE49-F238E27FC236}">
                <a16:creationId xmlns:a16="http://schemas.microsoft.com/office/drawing/2014/main" id="{9769D900-9CA3-4164-8FC5-FC57015F4DB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B3D82363-54DB-4503-9B69-BB163E63E098}" type="slidenum">
              <a:rPr lang="en-GB" altLang="en-US" smtClean="0">
                <a:latin typeface="Calibri" panose="020F0502020204030204" pitchFamily="34" charset="0"/>
              </a:rPr>
              <a:pPr fontAlgn="base">
                <a:spcBef>
                  <a:spcPct val="0"/>
                </a:spcBef>
                <a:spcAft>
                  <a:spcPct val="0"/>
                </a:spcAft>
              </a:pPr>
              <a:t>30</a:t>
            </a:fld>
            <a:endParaRPr lang="en-GB" altLang="en-US">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8A752596-BE17-42FE-B25E-16A0F2340F1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Slide Number Placeholder 3">
            <a:extLst>
              <a:ext uri="{FF2B5EF4-FFF2-40B4-BE49-F238E27FC236}">
                <a16:creationId xmlns:a16="http://schemas.microsoft.com/office/drawing/2014/main" id="{7A398F93-663C-4895-80A0-A7D3A7ACE4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D41AFCB3-A3BE-4075-BCA7-4D7AF898BEF3}" type="slidenum">
              <a:rPr lang="en-GB" altLang="en-US" smtClean="0">
                <a:latin typeface="Calibri" panose="020F0502020204030204" pitchFamily="34" charset="0"/>
              </a:rPr>
              <a:pPr fontAlgn="base">
                <a:spcBef>
                  <a:spcPct val="0"/>
                </a:spcBef>
                <a:spcAft>
                  <a:spcPct val="0"/>
                </a:spcAft>
              </a:pPr>
              <a:t>31</a:t>
            </a:fld>
            <a:endParaRPr lang="en-GB" altLang="en-US">
              <a:latin typeface="Calibri" panose="020F0502020204030204" pitchFamily="34" charset="0"/>
            </a:endParaRPr>
          </a:p>
        </p:txBody>
      </p:sp>
      <p:sp>
        <p:nvSpPr>
          <p:cNvPr id="66564" name="Notes Placeholder 1">
            <a:extLst>
              <a:ext uri="{FF2B5EF4-FFF2-40B4-BE49-F238E27FC236}">
                <a16:creationId xmlns:a16="http://schemas.microsoft.com/office/drawing/2014/main" id="{BD82F9F6-BB20-4EE4-954E-0EA848CC9CFE}"/>
              </a:ext>
            </a:extLst>
          </p:cNvPr>
          <p:cNvSpPr>
            <a:spLocks noGrp="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endParaRPr lang="en-GB"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A039C2AB-64D7-47AD-B1D4-A2FA424144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45410EB9-E005-4C66-AA0C-11E77F42570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68612" name="Slide Number Placeholder 3">
            <a:extLst>
              <a:ext uri="{FF2B5EF4-FFF2-40B4-BE49-F238E27FC236}">
                <a16:creationId xmlns:a16="http://schemas.microsoft.com/office/drawing/2014/main" id="{7457CDB0-97FB-43A9-828E-3D265EEB6B8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4A7AFED3-7AC4-4DB8-BD7B-4A33D7D6DB79}" type="slidenum">
              <a:rPr lang="en-GB" altLang="en-US" smtClean="0">
                <a:latin typeface="Calibri" panose="020F0502020204030204" pitchFamily="34" charset="0"/>
              </a:rPr>
              <a:pPr fontAlgn="base">
                <a:spcBef>
                  <a:spcPct val="0"/>
                </a:spcBef>
                <a:spcAft>
                  <a:spcPct val="0"/>
                </a:spcAft>
              </a:pPr>
              <a:t>32</a:t>
            </a:fld>
            <a:endParaRPr lang="en-GB"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2DDCD85B-05FA-4F23-B4A2-EB4B30B184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a:extLst>
              <a:ext uri="{FF2B5EF4-FFF2-40B4-BE49-F238E27FC236}">
                <a16:creationId xmlns:a16="http://schemas.microsoft.com/office/drawing/2014/main" id="{473DDBF5-541C-4F48-9EB8-2CA79A502C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5364" name="Slide Number Placeholder 3">
            <a:extLst>
              <a:ext uri="{FF2B5EF4-FFF2-40B4-BE49-F238E27FC236}">
                <a16:creationId xmlns:a16="http://schemas.microsoft.com/office/drawing/2014/main" id="{062157C1-0311-4679-AB7C-7668B45B389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A6CFF7B9-75CE-445D-868A-160E0587AB94}" type="slidenum">
              <a:rPr lang="en-GB" altLang="en-US" smtClean="0">
                <a:latin typeface="Calibri" panose="020F0502020204030204" pitchFamily="34" charset="0"/>
              </a:rPr>
              <a:pPr fontAlgn="base">
                <a:spcBef>
                  <a:spcPct val="0"/>
                </a:spcBef>
                <a:spcAft>
                  <a:spcPct val="0"/>
                </a:spcAft>
              </a:pPr>
              <a:t>6</a:t>
            </a:fld>
            <a:endParaRPr lang="en-GB" altLang="en-US">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A223F90B-5FFC-44B0-8AAE-590AF8D29CA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ADF36BCB-F9E1-47A3-802C-EB817C0055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4" name="Slide Number Placeholder 3">
            <a:extLst>
              <a:ext uri="{FF2B5EF4-FFF2-40B4-BE49-F238E27FC236}">
                <a16:creationId xmlns:a16="http://schemas.microsoft.com/office/drawing/2014/main" id="{751639A1-554B-4064-810F-7CB775F55692}"/>
              </a:ext>
            </a:extLst>
          </p:cNvPr>
          <p:cNvSpPr>
            <a:spLocks noGrp="1"/>
          </p:cNvSpPr>
          <p:nvPr>
            <p:ph type="sldNum" sz="quarter" idx="5"/>
          </p:nvPr>
        </p:nvSpPr>
        <p:spPr/>
        <p:txBody>
          <a:bodyPr/>
          <a:lstStyle/>
          <a:p>
            <a:pPr>
              <a:defRPr/>
            </a:pPr>
            <a:fld id="{3DF5DF91-997B-4A4F-98B8-1BAF1620DEB7}" type="slidenum">
              <a:rPr lang="en-GB" smtClean="0"/>
              <a:pPr>
                <a:defRPr/>
              </a:pPr>
              <a:t>33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82B2628F-76E2-4E10-9909-04515E96497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679EE3F1-4190-417E-84CD-EEC0EA291A6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7412" name="Slide Number Placeholder 3">
            <a:extLst>
              <a:ext uri="{FF2B5EF4-FFF2-40B4-BE49-F238E27FC236}">
                <a16:creationId xmlns:a16="http://schemas.microsoft.com/office/drawing/2014/main" id="{A0F2236A-02C5-4872-AD82-7242100BFDF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159ABAA4-AA09-4DAD-B663-1E3FDA48B2F6}" type="slidenum">
              <a:rPr lang="en-GB" altLang="en-US" smtClean="0">
                <a:latin typeface="Calibri" panose="020F0502020204030204" pitchFamily="34" charset="0"/>
              </a:rPr>
              <a:pPr fontAlgn="base">
                <a:spcBef>
                  <a:spcPct val="0"/>
                </a:spcBef>
                <a:spcAft>
                  <a:spcPct val="0"/>
                </a:spcAft>
              </a:pPr>
              <a:t>7</a:t>
            </a:fld>
            <a:endParaRPr lang="en-GB"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3DCBEB0D-E13C-4698-A7EE-81452DB4DB8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4D0BEAF7-A098-444B-A974-21763DA990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9460" name="Slide Number Placeholder 3">
            <a:extLst>
              <a:ext uri="{FF2B5EF4-FFF2-40B4-BE49-F238E27FC236}">
                <a16:creationId xmlns:a16="http://schemas.microsoft.com/office/drawing/2014/main" id="{306B5017-E86E-45A5-A162-55A7A518F34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F57226E7-7869-40E1-A9AA-96A126AAB2EB}" type="slidenum">
              <a:rPr lang="en-GB" altLang="en-US" smtClean="0">
                <a:latin typeface="Calibri" panose="020F0502020204030204" pitchFamily="34" charset="0"/>
              </a:rPr>
              <a:pPr fontAlgn="base">
                <a:spcBef>
                  <a:spcPct val="0"/>
                </a:spcBef>
                <a:spcAft>
                  <a:spcPct val="0"/>
                </a:spcAft>
              </a:pPr>
              <a:t>8</a:t>
            </a:fld>
            <a:endParaRPr lang="en-GB"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1F51C3BC-189D-4735-BA55-68B8269CDF8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FFA37B44-61E1-4811-9065-FAC29C55F4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21508" name="Slide Number Placeholder 3">
            <a:extLst>
              <a:ext uri="{FF2B5EF4-FFF2-40B4-BE49-F238E27FC236}">
                <a16:creationId xmlns:a16="http://schemas.microsoft.com/office/drawing/2014/main" id="{8D519B5B-D562-40C8-8224-19F0CC6736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3CD988AF-35EF-452E-9F70-E382D6C5C4DF}" type="slidenum">
              <a:rPr lang="en-GB" altLang="en-US" smtClean="0">
                <a:latin typeface="Calibri" panose="020F0502020204030204" pitchFamily="34" charset="0"/>
              </a:rPr>
              <a:pPr fontAlgn="base">
                <a:spcBef>
                  <a:spcPct val="0"/>
                </a:spcBef>
                <a:spcAft>
                  <a:spcPct val="0"/>
                </a:spcAft>
              </a:pPr>
              <a:t>9</a:t>
            </a:fld>
            <a:endParaRPr lang="en-GB"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28634EF9-D5C8-4867-920B-8F6382A96A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1FA0B55E-5E20-44DC-AAF0-668D0FDDC1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23556" name="Slide Number Placeholder 3">
            <a:extLst>
              <a:ext uri="{FF2B5EF4-FFF2-40B4-BE49-F238E27FC236}">
                <a16:creationId xmlns:a16="http://schemas.microsoft.com/office/drawing/2014/main" id="{A9C8E98D-30DA-49D8-B621-EAA6E0A755C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E422FA00-3B4A-44DB-A62A-07A27B049AC5}" type="slidenum">
              <a:rPr lang="en-GB" altLang="en-US" smtClean="0">
                <a:latin typeface="Calibri" panose="020F0502020204030204" pitchFamily="34" charset="0"/>
              </a:rPr>
              <a:pPr fontAlgn="base">
                <a:spcBef>
                  <a:spcPct val="0"/>
                </a:spcBef>
                <a:spcAft>
                  <a:spcPct val="0"/>
                </a:spcAft>
              </a:pPr>
              <a:t>10</a:t>
            </a:fld>
            <a:endParaRPr lang="en-GB"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B313DB79-87E2-4809-93C2-87888B7FB1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7234FFE3-F724-44AF-AF57-90D05B4346C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25604" name="Slide Number Placeholder 3">
            <a:extLst>
              <a:ext uri="{FF2B5EF4-FFF2-40B4-BE49-F238E27FC236}">
                <a16:creationId xmlns:a16="http://schemas.microsoft.com/office/drawing/2014/main" id="{0909E31D-EC7E-4109-A55C-B59EBB4429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63344320-25C9-4169-9A61-E9EFAADFD3CA}" type="slidenum">
              <a:rPr lang="en-GB" altLang="en-US" smtClean="0">
                <a:latin typeface="Calibri" panose="020F0502020204030204" pitchFamily="34" charset="0"/>
              </a:rPr>
              <a:pPr fontAlgn="base">
                <a:spcBef>
                  <a:spcPct val="0"/>
                </a:spcBef>
                <a:spcAft>
                  <a:spcPct val="0"/>
                </a:spcAft>
              </a:pPr>
              <a:t>11</a:t>
            </a:fld>
            <a:endParaRPr lang="en-GB"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468A0DFA-4032-4627-9D83-A0BD93DDE48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67497D2B-2861-42CB-BE4C-30B547D183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27652" name="Slide Number Placeholder 3">
            <a:extLst>
              <a:ext uri="{FF2B5EF4-FFF2-40B4-BE49-F238E27FC236}">
                <a16:creationId xmlns:a16="http://schemas.microsoft.com/office/drawing/2014/main" id="{A1C3193E-EF21-48D1-8D8F-DD3794EE7D2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assoon Infant Rg" pitchFamily="50" charset="0"/>
              </a:defRPr>
            </a:lvl1pPr>
            <a:lvl2pPr marL="742950" indent="-285750">
              <a:defRPr>
                <a:solidFill>
                  <a:schemeClr val="tx1"/>
                </a:solidFill>
                <a:latin typeface="Sassoon Infant Rg" pitchFamily="50" charset="0"/>
              </a:defRPr>
            </a:lvl2pPr>
            <a:lvl3pPr marL="1143000" indent="-228600">
              <a:defRPr>
                <a:solidFill>
                  <a:schemeClr val="tx1"/>
                </a:solidFill>
                <a:latin typeface="Sassoon Infant Rg" pitchFamily="50" charset="0"/>
              </a:defRPr>
            </a:lvl3pPr>
            <a:lvl4pPr marL="1600200" indent="-228600">
              <a:defRPr>
                <a:solidFill>
                  <a:schemeClr val="tx1"/>
                </a:solidFill>
                <a:latin typeface="Sassoon Infant Rg" pitchFamily="50" charset="0"/>
              </a:defRPr>
            </a:lvl4pPr>
            <a:lvl5pPr marL="2057400" indent="-228600">
              <a:defRPr>
                <a:solidFill>
                  <a:schemeClr val="tx1"/>
                </a:solidFill>
                <a:latin typeface="Sassoon Infant Rg" pitchFamily="50" charset="0"/>
              </a:defRPr>
            </a:lvl5pPr>
            <a:lvl6pPr marL="2514600" indent="-228600" eaLnBrk="0" fontAlgn="base" hangingPunct="0">
              <a:spcBef>
                <a:spcPct val="0"/>
              </a:spcBef>
              <a:spcAft>
                <a:spcPct val="0"/>
              </a:spcAft>
              <a:defRPr>
                <a:solidFill>
                  <a:schemeClr val="tx1"/>
                </a:solidFill>
                <a:latin typeface="Sassoon Infant Rg" pitchFamily="50" charset="0"/>
              </a:defRPr>
            </a:lvl6pPr>
            <a:lvl7pPr marL="2971800" indent="-228600" eaLnBrk="0" fontAlgn="base" hangingPunct="0">
              <a:spcBef>
                <a:spcPct val="0"/>
              </a:spcBef>
              <a:spcAft>
                <a:spcPct val="0"/>
              </a:spcAft>
              <a:defRPr>
                <a:solidFill>
                  <a:schemeClr val="tx1"/>
                </a:solidFill>
                <a:latin typeface="Sassoon Infant Rg" pitchFamily="50" charset="0"/>
              </a:defRPr>
            </a:lvl7pPr>
            <a:lvl8pPr marL="3429000" indent="-228600" eaLnBrk="0" fontAlgn="base" hangingPunct="0">
              <a:spcBef>
                <a:spcPct val="0"/>
              </a:spcBef>
              <a:spcAft>
                <a:spcPct val="0"/>
              </a:spcAft>
              <a:defRPr>
                <a:solidFill>
                  <a:schemeClr val="tx1"/>
                </a:solidFill>
                <a:latin typeface="Sassoon Infant Rg" pitchFamily="50" charset="0"/>
              </a:defRPr>
            </a:lvl8pPr>
            <a:lvl9pPr marL="3886200" indent="-228600" eaLnBrk="0" fontAlgn="base" hangingPunct="0">
              <a:spcBef>
                <a:spcPct val="0"/>
              </a:spcBef>
              <a:spcAft>
                <a:spcPct val="0"/>
              </a:spcAft>
              <a:defRPr>
                <a:solidFill>
                  <a:schemeClr val="tx1"/>
                </a:solidFill>
                <a:latin typeface="Sassoon Infant Rg" pitchFamily="50" charset="0"/>
              </a:defRPr>
            </a:lvl9pPr>
          </a:lstStyle>
          <a:p>
            <a:pPr fontAlgn="base">
              <a:spcBef>
                <a:spcPct val="0"/>
              </a:spcBef>
              <a:spcAft>
                <a:spcPct val="0"/>
              </a:spcAft>
            </a:pPr>
            <a:fld id="{64980490-42E0-4F90-8156-2C11B337F3EA}" type="slidenum">
              <a:rPr lang="en-GB" altLang="en-US" smtClean="0">
                <a:latin typeface="Calibri" panose="020F0502020204030204" pitchFamily="34" charset="0"/>
              </a:rPr>
              <a:pPr fontAlgn="base">
                <a:spcBef>
                  <a:spcPct val="0"/>
                </a:spcBef>
                <a:spcAft>
                  <a:spcPct val="0"/>
                </a:spcAft>
              </a:pPr>
              <a:t>12</a:t>
            </a:fld>
            <a:endParaRPr lang="en-GB"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63D128FC-4D03-436F-AE5B-622159A301A0}"/>
              </a:ext>
            </a:extLst>
          </p:cNvPr>
          <p:cNvSpPr/>
          <p:nvPr userDrawn="1"/>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Twinkl" pitchFamily="2" charset="0"/>
              </a:rPr>
              <a:t> </a:t>
            </a:r>
          </a:p>
        </p:txBody>
      </p:sp>
      <p:pic>
        <p:nvPicPr>
          <p:cNvPr id="5" name="Picture 14">
            <a:extLst>
              <a:ext uri="{FF2B5EF4-FFF2-40B4-BE49-F238E27FC236}">
                <a16:creationId xmlns:a16="http://schemas.microsoft.com/office/drawing/2014/main" id="{9C8CF7DA-F931-4E3C-AA24-0D729625953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486775" y="6700838"/>
            <a:ext cx="585788"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66725" y="1122363"/>
            <a:ext cx="8201025" cy="2387600"/>
          </a:xfrm>
        </p:spPr>
        <p:txBody>
          <a:bodyPr>
            <a:normAutofit/>
          </a:bodyPr>
          <a:lstStyle>
            <a:lvl1pPr algn="ctr">
              <a:defRPr sz="4000">
                <a:latin typeface="Twinkl" pitchFamily="2" charset="0"/>
              </a:defRPr>
            </a:lvl1pPr>
          </a:lstStyle>
          <a:p>
            <a:r>
              <a:rPr lang="en-US" dirty="0"/>
              <a:t>Click to edit Master title style</a:t>
            </a:r>
          </a:p>
        </p:txBody>
      </p:sp>
      <p:sp>
        <p:nvSpPr>
          <p:cNvPr id="3" name="Subtitle 2"/>
          <p:cNvSpPr>
            <a:spLocks noGrp="1"/>
          </p:cNvSpPr>
          <p:nvPr>
            <p:ph type="subTitle" idx="1"/>
          </p:nvPr>
        </p:nvSpPr>
        <p:spPr>
          <a:xfrm>
            <a:off x="466725" y="3602038"/>
            <a:ext cx="8201025" cy="1655762"/>
          </a:xfrm>
        </p:spPr>
        <p:txBody>
          <a:bodyPr/>
          <a:lstStyle>
            <a:lvl1pPr marL="0" indent="0" algn="ctr">
              <a:buNone/>
              <a:defRPr sz="2400">
                <a:latin typeface="Twinkl" pitchFamily="2" charset="0"/>
                <a:ea typeface="Twinkl"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199542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C84BF67F-0F4D-4C9B-BDAD-B3DD26E32C5B}"/>
              </a:ext>
            </a:extLst>
          </p:cNvPr>
          <p:cNvSpPr/>
          <p:nvPr userDrawn="1"/>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Twinkl" pitchFamily="2" charset="0"/>
              </a:rPr>
              <a:t> </a:t>
            </a:r>
          </a:p>
        </p:txBody>
      </p:sp>
      <p:pic>
        <p:nvPicPr>
          <p:cNvPr id="5" name="Picture 14">
            <a:extLst>
              <a:ext uri="{FF2B5EF4-FFF2-40B4-BE49-F238E27FC236}">
                <a16:creationId xmlns:a16="http://schemas.microsoft.com/office/drawing/2014/main" id="{832A5AC7-0C65-486A-8866-3A5579EE105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486775" y="6700838"/>
            <a:ext cx="585788"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198" y="485773"/>
            <a:ext cx="8220075" cy="1595581"/>
          </a:xfrm>
        </p:spPr>
        <p:txBody>
          <a:bodyPr>
            <a:normAutofit/>
          </a:bodyPr>
          <a:lstStyle>
            <a:lvl1pPr>
              <a:defRPr sz="4000" b="1">
                <a:latin typeface="Twinkl" pitchFamily="2" charset="0"/>
              </a:defRPr>
            </a:lvl1pPr>
          </a:lstStyle>
          <a:p>
            <a:r>
              <a:rPr lang="en-US" dirty="0"/>
              <a:t>Click to edit Master title style</a:t>
            </a:r>
          </a:p>
        </p:txBody>
      </p:sp>
      <p:sp>
        <p:nvSpPr>
          <p:cNvPr id="3" name="Content Placeholder 2"/>
          <p:cNvSpPr>
            <a:spLocks noGrp="1"/>
          </p:cNvSpPr>
          <p:nvPr>
            <p:ph idx="1"/>
          </p:nvPr>
        </p:nvSpPr>
        <p:spPr>
          <a:xfrm>
            <a:off x="457197" y="2153354"/>
            <a:ext cx="8220075" cy="4242683"/>
          </a:xfrm>
        </p:spPr>
        <p:txBody>
          <a:bodyPr/>
          <a:lstStyle>
            <a:lvl1pPr>
              <a:defRPr sz="1800">
                <a:latin typeface="Twinkl" pitchFamily="2" charset="0"/>
                <a:ea typeface="Twinkl" pitchFamily="2" charset="0"/>
              </a:defRPr>
            </a:lvl1pPr>
            <a:lvl2pPr>
              <a:defRPr sz="1600">
                <a:latin typeface="Twinkl" pitchFamily="2" charset="0"/>
                <a:ea typeface="Twinkl" pitchFamily="2" charset="0"/>
              </a:defRPr>
            </a:lvl2pPr>
            <a:lvl3pPr>
              <a:defRPr sz="1400">
                <a:latin typeface="Twinkl" pitchFamily="2" charset="0"/>
                <a:ea typeface="Twinkl" pitchFamily="2" charset="0"/>
              </a:defRPr>
            </a:lvl3pPr>
            <a:lvl4pPr>
              <a:defRPr sz="1400">
                <a:latin typeface="Twinkl" pitchFamily="2" charset="0"/>
                <a:ea typeface="Twinkl" pitchFamily="2" charset="0"/>
              </a:defRPr>
            </a:lvl4pPr>
            <a:lvl5pPr>
              <a:defRPr sz="1400">
                <a:latin typeface="Twinkl" pitchFamily="2" charset="0"/>
                <a:ea typeface="Twinkl"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51833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pic>
        <p:nvPicPr>
          <p:cNvPr id="4" name="Picture 14">
            <a:extLst>
              <a:ext uri="{FF2B5EF4-FFF2-40B4-BE49-F238E27FC236}">
                <a16:creationId xmlns:a16="http://schemas.microsoft.com/office/drawing/2014/main" id="{871022FD-91D2-4841-9154-BC37C3AD994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453438" y="6700838"/>
            <a:ext cx="584200" cy="8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76249" y="549275"/>
            <a:ext cx="8181975" cy="1325563"/>
          </a:xfrm>
          <a:noFill/>
          <a:ln>
            <a:noFill/>
          </a:ln>
        </p:spPr>
        <p:txBody>
          <a:bodyPr>
            <a:normAutofit/>
          </a:bodyPr>
          <a:lstStyle>
            <a:lvl1pPr>
              <a:defRPr sz="4000" b="1">
                <a:latin typeface="Twinkl" pitchFamily="2" charset="0"/>
              </a:defRPr>
            </a:lvl1pPr>
          </a:lstStyle>
          <a:p>
            <a:r>
              <a:rPr lang="en-US" dirty="0"/>
              <a:t>Click to edit Master title style</a:t>
            </a:r>
          </a:p>
        </p:txBody>
      </p:sp>
      <p:sp>
        <p:nvSpPr>
          <p:cNvPr id="3" name="Content Placeholder 2"/>
          <p:cNvSpPr>
            <a:spLocks noGrp="1"/>
          </p:cNvSpPr>
          <p:nvPr>
            <p:ph idx="1"/>
          </p:nvPr>
        </p:nvSpPr>
        <p:spPr>
          <a:xfrm>
            <a:off x="481012" y="2014537"/>
            <a:ext cx="8181975" cy="4351338"/>
          </a:xfrm>
          <a:noFill/>
          <a:ln>
            <a:noFill/>
          </a:ln>
        </p:spPr>
        <p:txBody>
          <a:bodyPr/>
          <a:lstStyle>
            <a:lvl1pPr>
              <a:defRPr sz="1800">
                <a:latin typeface="Twinkl" pitchFamily="2" charset="0"/>
                <a:ea typeface="Twinkl" pitchFamily="2" charset="0"/>
              </a:defRPr>
            </a:lvl1pPr>
            <a:lvl2pPr>
              <a:defRPr sz="1600">
                <a:latin typeface="Twinkl" pitchFamily="2" charset="0"/>
                <a:ea typeface="Twinkl" pitchFamily="2" charset="0"/>
              </a:defRPr>
            </a:lvl2pPr>
            <a:lvl3pPr>
              <a:defRPr sz="1400">
                <a:latin typeface="Twinkl" pitchFamily="2" charset="0"/>
                <a:ea typeface="Twinkl" pitchFamily="2" charset="0"/>
              </a:defRPr>
            </a:lvl3pPr>
            <a:lvl4pPr>
              <a:defRPr sz="1400">
                <a:latin typeface="Twinkl" pitchFamily="2" charset="0"/>
                <a:ea typeface="Twinkl" pitchFamily="2" charset="0"/>
              </a:defRPr>
            </a:lvl4pPr>
            <a:lvl5pPr>
              <a:defRPr sz="1400">
                <a:latin typeface="Twinkl" pitchFamily="2" charset="0"/>
                <a:ea typeface="Twinkl"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20043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anit Title Slide">
    <p:spTree>
      <p:nvGrpSpPr>
        <p:cNvPr id="1" name=""/>
        <p:cNvGrpSpPr/>
        <p:nvPr/>
      </p:nvGrpSpPr>
      <p:grpSpPr>
        <a:xfrm>
          <a:off x="0" y="0"/>
          <a:ext cx="0" cy="0"/>
          <a:chOff x="0" y="0"/>
          <a:chExt cx="0" cy="0"/>
        </a:xfrm>
      </p:grpSpPr>
      <p:sp>
        <p:nvSpPr>
          <p:cNvPr id="2" name="Title 1"/>
          <p:cNvSpPr>
            <a:spLocks noGrp="1"/>
          </p:cNvSpPr>
          <p:nvPr>
            <p:ph type="title"/>
          </p:nvPr>
        </p:nvSpPr>
        <p:spPr>
          <a:xfrm>
            <a:off x="539750" y="2359034"/>
            <a:ext cx="8064500" cy="655294"/>
          </a:xfrm>
          <a:noFill/>
          <a:ln>
            <a:noFill/>
          </a:ln>
        </p:spPr>
        <p:txBody>
          <a:bodyPr>
            <a:noAutofit/>
          </a:bodyPr>
          <a:lstStyle>
            <a:lvl1pPr algn="ctr">
              <a:defRPr sz="6600" b="1">
                <a:solidFill>
                  <a:schemeClr val="bg1"/>
                </a:solidFill>
                <a:latin typeface="BPreplay" panose="02000503000000020004" pitchFamily="50" charset="0"/>
              </a:defRPr>
            </a:lvl1pPr>
          </a:lstStyle>
          <a:p>
            <a:r>
              <a:rPr lang="en-US" dirty="0"/>
              <a:t>Click to edit Master title style</a:t>
            </a:r>
            <a:endParaRPr lang="en-GB" dirty="0"/>
          </a:p>
        </p:txBody>
      </p:sp>
      <p:sp>
        <p:nvSpPr>
          <p:cNvPr id="11" name="Text Placeholder 10"/>
          <p:cNvSpPr>
            <a:spLocks noGrp="1"/>
          </p:cNvSpPr>
          <p:nvPr>
            <p:ph type="body" sz="quarter" idx="10"/>
          </p:nvPr>
        </p:nvSpPr>
        <p:spPr>
          <a:xfrm>
            <a:off x="1654969" y="3199950"/>
            <a:ext cx="5834062" cy="543989"/>
          </a:xfrm>
          <a:noFill/>
          <a:ln>
            <a:noFill/>
          </a:ln>
        </p:spPr>
        <p:txBody>
          <a:bodyPr anchor="ctr" anchorCtr="1">
            <a:noAutofit/>
          </a:bodyPr>
          <a:lstStyle>
            <a:lvl1pPr marL="0" indent="0" algn="ctr">
              <a:buNone/>
              <a:defRPr sz="2800">
                <a:solidFill>
                  <a:schemeClr val="bg1"/>
                </a:solidFill>
                <a:latin typeface="BPreplay" panose="02000503000000020004" pitchFamily="50" charset="0"/>
              </a:defRPr>
            </a:lvl1pPr>
          </a:lstStyle>
          <a:p>
            <a:pPr lvl="0"/>
            <a:r>
              <a:rPr lang="en-US" dirty="0"/>
              <a:t>Click to edit Master text styles</a:t>
            </a:r>
          </a:p>
        </p:txBody>
      </p:sp>
    </p:spTree>
    <p:extLst>
      <p:ext uri="{BB962C8B-B14F-4D97-AF65-F5344CB8AC3E}">
        <p14:creationId xmlns:p14="http://schemas.microsoft.com/office/powerpoint/2010/main" val="352097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369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2" name="Picture 14">
            <a:extLst>
              <a:ext uri="{FF2B5EF4-FFF2-40B4-BE49-F238E27FC236}">
                <a16:creationId xmlns:a16="http://schemas.microsoft.com/office/drawing/2014/main" id="{A381042C-4DB3-4218-A5D4-0010B1DE0FA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453438" y="6700838"/>
            <a:ext cx="584200" cy="8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39852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D033DC38-E170-4FAB-B394-19E13BFA2174}"/>
              </a:ext>
            </a:extLst>
          </p:cNvPr>
          <p:cNvSpPr>
            <a:spLocks noGrp="1"/>
          </p:cNvSpPr>
          <p:nvPr>
            <p:ph type="title"/>
          </p:nvPr>
        </p:nvSpPr>
        <p:spPr bwMode="auto">
          <a:xfrm>
            <a:off x="490538" y="695325"/>
            <a:ext cx="8162925" cy="115093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vert="horz" wrap="square" lIns="252000" tIns="252000" rIns="252000" bIns="252000" numCol="1" anchor="ctr" anchorCtr="1"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id="{84AEAE65-640C-4399-BEAC-423CE110612B}"/>
              </a:ext>
            </a:extLst>
          </p:cNvPr>
          <p:cNvSpPr>
            <a:spLocks noGrp="1"/>
          </p:cNvSpPr>
          <p:nvPr>
            <p:ph type="body" idx="1"/>
          </p:nvPr>
        </p:nvSpPr>
        <p:spPr bwMode="auto">
          <a:xfrm>
            <a:off x="490538" y="1957388"/>
            <a:ext cx="8162925" cy="4387850"/>
          </a:xfrm>
          <a:prstGeom prst="roundRect">
            <a:avLst>
              <a:gd name="adj" fmla="val 258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vert="horz" wrap="square" lIns="252000" tIns="252000" rIns="252000" bIns="25200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1" r:id="rId4"/>
    <p:sldLayoutId id="2147483842" r:id="rId5"/>
    <p:sldLayoutId id="2147483846" r:id="rId6"/>
  </p:sldLayoutIdLst>
  <p:txStyles>
    <p:titleStyle>
      <a:lvl1pPr algn="l" rtl="0" eaLnBrk="0" fontAlgn="base" hangingPunct="0">
        <a:lnSpc>
          <a:spcPct val="90000"/>
        </a:lnSpc>
        <a:spcBef>
          <a:spcPct val="0"/>
        </a:spcBef>
        <a:spcAft>
          <a:spcPct val="0"/>
        </a:spcAft>
        <a:defRPr sz="4000" kern="1200">
          <a:solidFill>
            <a:srgbClr val="1C1C1C"/>
          </a:solidFill>
          <a:latin typeface="Twinkl" pitchFamily="2" charset="0"/>
          <a:ea typeface="+mj-ea"/>
          <a:cs typeface="+mj-cs"/>
        </a:defRPr>
      </a:lvl1pPr>
      <a:lvl2pPr algn="l" rtl="0" eaLnBrk="0" fontAlgn="base" hangingPunct="0">
        <a:lnSpc>
          <a:spcPct val="90000"/>
        </a:lnSpc>
        <a:spcBef>
          <a:spcPct val="0"/>
        </a:spcBef>
        <a:spcAft>
          <a:spcPct val="0"/>
        </a:spcAft>
        <a:defRPr sz="4000">
          <a:solidFill>
            <a:srgbClr val="1C1C1C"/>
          </a:solidFill>
          <a:latin typeface="Sassoon Infant Md" panose="02000603050000020003" pitchFamily="50" charset="0"/>
        </a:defRPr>
      </a:lvl2pPr>
      <a:lvl3pPr algn="l" rtl="0" eaLnBrk="0" fontAlgn="base" hangingPunct="0">
        <a:lnSpc>
          <a:spcPct val="90000"/>
        </a:lnSpc>
        <a:spcBef>
          <a:spcPct val="0"/>
        </a:spcBef>
        <a:spcAft>
          <a:spcPct val="0"/>
        </a:spcAft>
        <a:defRPr sz="4000">
          <a:solidFill>
            <a:srgbClr val="1C1C1C"/>
          </a:solidFill>
          <a:latin typeface="Sassoon Infant Md" panose="02000603050000020003" pitchFamily="50" charset="0"/>
        </a:defRPr>
      </a:lvl3pPr>
      <a:lvl4pPr algn="l" rtl="0" eaLnBrk="0" fontAlgn="base" hangingPunct="0">
        <a:lnSpc>
          <a:spcPct val="90000"/>
        </a:lnSpc>
        <a:spcBef>
          <a:spcPct val="0"/>
        </a:spcBef>
        <a:spcAft>
          <a:spcPct val="0"/>
        </a:spcAft>
        <a:defRPr sz="4000">
          <a:solidFill>
            <a:srgbClr val="1C1C1C"/>
          </a:solidFill>
          <a:latin typeface="Sassoon Infant Md" panose="02000603050000020003" pitchFamily="50" charset="0"/>
        </a:defRPr>
      </a:lvl4pPr>
      <a:lvl5pPr algn="l" rtl="0" eaLnBrk="0" fontAlgn="base" hangingPunct="0">
        <a:lnSpc>
          <a:spcPct val="90000"/>
        </a:lnSpc>
        <a:spcBef>
          <a:spcPct val="0"/>
        </a:spcBef>
        <a:spcAft>
          <a:spcPct val="0"/>
        </a:spcAft>
        <a:defRPr sz="4000">
          <a:solidFill>
            <a:srgbClr val="1C1C1C"/>
          </a:solidFill>
          <a:latin typeface="Sassoon Infant Md" panose="02000603050000020003" pitchFamily="50" charset="0"/>
        </a:defRPr>
      </a:lvl5pPr>
      <a:lvl6pPr marL="457200" algn="l" rtl="0" fontAlgn="base">
        <a:lnSpc>
          <a:spcPct val="90000"/>
        </a:lnSpc>
        <a:spcBef>
          <a:spcPct val="0"/>
        </a:spcBef>
        <a:spcAft>
          <a:spcPct val="0"/>
        </a:spcAft>
        <a:defRPr sz="4000">
          <a:solidFill>
            <a:srgbClr val="1C1C1C"/>
          </a:solidFill>
          <a:latin typeface="Sassoon Infant Md" panose="02000603050000020003" pitchFamily="50" charset="0"/>
        </a:defRPr>
      </a:lvl6pPr>
      <a:lvl7pPr marL="914400" algn="l" rtl="0" fontAlgn="base">
        <a:lnSpc>
          <a:spcPct val="90000"/>
        </a:lnSpc>
        <a:spcBef>
          <a:spcPct val="0"/>
        </a:spcBef>
        <a:spcAft>
          <a:spcPct val="0"/>
        </a:spcAft>
        <a:defRPr sz="4000">
          <a:solidFill>
            <a:srgbClr val="1C1C1C"/>
          </a:solidFill>
          <a:latin typeface="Sassoon Infant Md" panose="02000603050000020003" pitchFamily="50" charset="0"/>
        </a:defRPr>
      </a:lvl7pPr>
      <a:lvl8pPr marL="1371600" algn="l" rtl="0" fontAlgn="base">
        <a:lnSpc>
          <a:spcPct val="90000"/>
        </a:lnSpc>
        <a:spcBef>
          <a:spcPct val="0"/>
        </a:spcBef>
        <a:spcAft>
          <a:spcPct val="0"/>
        </a:spcAft>
        <a:defRPr sz="4000">
          <a:solidFill>
            <a:srgbClr val="1C1C1C"/>
          </a:solidFill>
          <a:latin typeface="Sassoon Infant Md" panose="02000603050000020003" pitchFamily="50" charset="0"/>
        </a:defRPr>
      </a:lvl8pPr>
      <a:lvl9pPr marL="1828800" algn="l" rtl="0" fontAlgn="base">
        <a:lnSpc>
          <a:spcPct val="90000"/>
        </a:lnSpc>
        <a:spcBef>
          <a:spcPct val="0"/>
        </a:spcBef>
        <a:spcAft>
          <a:spcPct val="0"/>
        </a:spcAft>
        <a:defRPr sz="4000">
          <a:solidFill>
            <a:srgbClr val="1C1C1C"/>
          </a:solidFill>
          <a:latin typeface="Sassoon Infant Md" panose="02000603050000020003" pitchFamily="50"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ern="1200">
          <a:solidFill>
            <a:srgbClr val="1C1C1C"/>
          </a:solidFill>
          <a:latin typeface="Twinkl" pitchFamily="2" charset="0"/>
          <a:ea typeface="Twinkl" pitchFamily="2" charset="0"/>
          <a:cs typeface="Twinkl" pitchFamily="2"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1600" kern="1200">
          <a:solidFill>
            <a:srgbClr val="1C1C1C"/>
          </a:solidFill>
          <a:latin typeface="Twinkl" pitchFamily="2" charset="0"/>
          <a:ea typeface="Twinkl" pitchFamily="2" charset="0"/>
          <a:cs typeface="Twinkl" pitchFamily="2"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2" charset="0"/>
          <a:ea typeface="Twinkl" pitchFamily="2" charset="0"/>
          <a:cs typeface="Twinkl" pitchFamily="2"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2" charset="0"/>
          <a:ea typeface="Twinkl" pitchFamily="2" charset="0"/>
          <a:cs typeface="Twinkl" pitchFamily="2"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2" charset="0"/>
          <a:ea typeface="Twinkl" pitchFamily="2" charset="0"/>
          <a:cs typeface="Twinkl"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slide" Target="slide1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slide" Target="slide15.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jpeg"/><Relationship Id="rId7"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a:extLst>
              <a:ext uri="{FF2B5EF4-FFF2-40B4-BE49-F238E27FC236}">
                <a16:creationId xmlns:a16="http://schemas.microsoft.com/office/drawing/2014/main" id="{BC6A1953-EFA9-4C6B-8F86-CE0CCCCE95A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7463"/>
            <a:ext cx="9144000" cy="688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Box 6">
            <a:extLst>
              <a:ext uri="{FF2B5EF4-FFF2-40B4-BE49-F238E27FC236}">
                <a16:creationId xmlns:a16="http://schemas.microsoft.com/office/drawing/2014/main" id="{A51160EE-B874-4587-A3D3-FA7AA5F8335B}"/>
              </a:ext>
            </a:extLst>
          </p:cNvPr>
          <p:cNvSpPr txBox="1">
            <a:spLocks noChangeArrowheads="1"/>
          </p:cNvSpPr>
          <p:nvPr/>
        </p:nvSpPr>
        <p:spPr bwMode="auto">
          <a:xfrm>
            <a:off x="2071688" y="6383338"/>
            <a:ext cx="4992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dirty="0">
                <a:solidFill>
                  <a:schemeClr val="bg1"/>
                </a:solidFill>
                <a:latin typeface="BPreplay" panose="02000503000000020004" pitchFamily="50" charset="0"/>
              </a:rPr>
              <a:t>Year One</a:t>
            </a:r>
          </a:p>
        </p:txBody>
      </p:sp>
      <p:sp>
        <p:nvSpPr>
          <p:cNvPr id="4" name="Rectangle 3">
            <a:extLst>
              <a:ext uri="{FF2B5EF4-FFF2-40B4-BE49-F238E27FC236}">
                <a16:creationId xmlns:a16="http://schemas.microsoft.com/office/drawing/2014/main" id="{C40D72BB-4642-4005-8510-5FCACC66229A}"/>
              </a:ext>
            </a:extLst>
          </p:cNvPr>
          <p:cNvSpPr/>
          <p:nvPr/>
        </p:nvSpPr>
        <p:spPr>
          <a:xfrm>
            <a:off x="0" y="6251575"/>
            <a:ext cx="9144000" cy="611188"/>
          </a:xfrm>
          <a:prstGeom prst="rect">
            <a:avLst/>
          </a:prstGeom>
          <a:solidFill>
            <a:srgbClr val="14B4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Twinkl" pitchFamily="2" charset="0"/>
            </a:endParaRPr>
          </a:p>
        </p:txBody>
      </p:sp>
      <p:cxnSp>
        <p:nvCxnSpPr>
          <p:cNvPr id="6" name="Straight Connector 5">
            <a:extLst>
              <a:ext uri="{FF2B5EF4-FFF2-40B4-BE49-F238E27FC236}">
                <a16:creationId xmlns:a16="http://schemas.microsoft.com/office/drawing/2014/main" id="{31BE1A57-AEBA-4EFA-A9B4-89F3E9CCCD4D}"/>
              </a:ext>
            </a:extLst>
          </p:cNvPr>
          <p:cNvCxnSpPr/>
          <p:nvPr/>
        </p:nvCxnSpPr>
        <p:spPr>
          <a:xfrm>
            <a:off x="0" y="6251575"/>
            <a:ext cx="92614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198" name="TextBox 10">
            <a:extLst>
              <a:ext uri="{FF2B5EF4-FFF2-40B4-BE49-F238E27FC236}">
                <a16:creationId xmlns:a16="http://schemas.microsoft.com/office/drawing/2014/main" id="{8B650AE0-70E5-490F-A6FD-2C01C756C446}"/>
              </a:ext>
            </a:extLst>
          </p:cNvPr>
          <p:cNvSpPr txBox="1">
            <a:spLocks noChangeArrowheads="1"/>
          </p:cNvSpPr>
          <p:nvPr/>
        </p:nvSpPr>
        <p:spPr bwMode="auto">
          <a:xfrm>
            <a:off x="2281238" y="6464300"/>
            <a:ext cx="4573587"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eaLnBrk="1" hangingPunct="1">
              <a:lnSpc>
                <a:spcPct val="100000"/>
              </a:lnSpc>
              <a:spcBef>
                <a:spcPct val="0"/>
              </a:spcBef>
              <a:buFontTx/>
              <a:buNone/>
            </a:pPr>
            <a:r>
              <a:rPr lang="en-GB" altLang="en-US" sz="800" b="1" dirty="0">
                <a:solidFill>
                  <a:schemeClr val="bg1"/>
                </a:solidFill>
                <a:latin typeface="BPreplay" panose="02000503000000020004" pitchFamily="50" charset="0"/>
              </a:rPr>
              <a:t>Science</a:t>
            </a:r>
            <a:r>
              <a:rPr lang="en-GB" altLang="en-US" sz="800" dirty="0">
                <a:solidFill>
                  <a:schemeClr val="bg1"/>
                </a:solidFill>
                <a:latin typeface="BPreplay" panose="02000503000000020004" pitchFamily="50" charset="0"/>
              </a:rPr>
              <a:t> | Year 5 | Animals Including Humans | Puberty </a:t>
            </a:r>
          </a:p>
        </p:txBody>
      </p:sp>
      <p:sp>
        <p:nvSpPr>
          <p:cNvPr id="8199" name="Text Placeholder 16">
            <a:extLst>
              <a:ext uri="{FF2B5EF4-FFF2-40B4-BE49-F238E27FC236}">
                <a16:creationId xmlns:a16="http://schemas.microsoft.com/office/drawing/2014/main" id="{A611B382-77A5-4D76-8959-329088719B70}"/>
              </a:ext>
            </a:extLst>
          </p:cNvPr>
          <p:cNvSpPr>
            <a:spLocks noGrp="1"/>
          </p:cNvSpPr>
          <p:nvPr>
            <p:ph type="body" sz="quarter" idx="10"/>
          </p:nvPr>
        </p:nvSpPr>
        <p:spPr>
          <a:xfrm>
            <a:off x="1655763" y="3200400"/>
            <a:ext cx="5832475" cy="542925"/>
          </a:xfrm>
        </p:spPr>
        <p:txBody>
          <a:bodyPr/>
          <a:lstStyle/>
          <a:p>
            <a:pPr eaLnBrk="1" hangingPunct="1"/>
            <a:r>
              <a:rPr lang="en-GB" altLang="en-US" dirty="0"/>
              <a:t>Topic: Animals Including Humans</a:t>
            </a:r>
          </a:p>
        </p:txBody>
      </p:sp>
      <p:sp>
        <p:nvSpPr>
          <p:cNvPr id="8200" name="Title 17">
            <a:extLst>
              <a:ext uri="{FF2B5EF4-FFF2-40B4-BE49-F238E27FC236}">
                <a16:creationId xmlns:a16="http://schemas.microsoft.com/office/drawing/2014/main" id="{ABCCF2DD-04F1-41A7-80A9-774E937B2D13}"/>
              </a:ext>
            </a:extLst>
          </p:cNvPr>
          <p:cNvSpPr>
            <a:spLocks noGrp="1"/>
          </p:cNvSpPr>
          <p:nvPr>
            <p:ph type="title"/>
          </p:nvPr>
        </p:nvSpPr>
        <p:spPr>
          <a:xfrm>
            <a:off x="539750" y="2359025"/>
            <a:ext cx="8064500" cy="655638"/>
          </a:xfrm>
        </p:spPr>
        <p:txBody>
          <a:bodyPr/>
          <a:lstStyle/>
          <a:p>
            <a:pPr eaLnBrk="1" hangingPunct="1"/>
            <a:r>
              <a:rPr lang="en-GB" altLang="en-US"/>
              <a:t>Science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08EEF321-8919-4018-96DC-490842B841FE}"/>
              </a:ext>
            </a:extLst>
          </p:cNvPr>
          <p:cNvSpPr/>
          <p:nvPr/>
        </p:nvSpPr>
        <p:spPr>
          <a:xfrm>
            <a:off x="862013" y="2073275"/>
            <a:ext cx="7413625" cy="1566863"/>
          </a:xfrm>
          <a:prstGeom prst="roundRect">
            <a:avLst>
              <a:gd name="adj" fmla="val 2464"/>
            </a:avLst>
          </a:prstGeom>
          <a:solidFill>
            <a:srgbClr val="FFA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883D04B0-4260-4C19-916C-CF1BF168F131}"/>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6" name="Rounded Rectangle 5">
            <a:extLst>
              <a:ext uri="{FF2B5EF4-FFF2-40B4-BE49-F238E27FC236}">
                <a16:creationId xmlns:a16="http://schemas.microsoft.com/office/drawing/2014/main" id="{39605B3A-A7AA-4EED-8676-55D787A36812}"/>
              </a:ext>
            </a:extLst>
          </p:cNvPr>
          <p:cNvSpPr/>
          <p:nvPr/>
        </p:nvSpPr>
        <p:spPr>
          <a:xfrm>
            <a:off x="862013" y="2073275"/>
            <a:ext cx="1003300" cy="1566863"/>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22533" name="Rectangle 1">
            <a:extLst>
              <a:ext uri="{FF2B5EF4-FFF2-40B4-BE49-F238E27FC236}">
                <a16:creationId xmlns:a16="http://schemas.microsoft.com/office/drawing/2014/main" id="{F53017D7-C998-497D-9B91-0888C8762DDF}"/>
              </a:ext>
            </a:extLst>
          </p:cNvPr>
          <p:cNvSpPr>
            <a:spLocks noChangeArrowheads="1"/>
          </p:cNvSpPr>
          <p:nvPr/>
        </p:nvSpPr>
        <p:spPr bwMode="auto">
          <a:xfrm>
            <a:off x="2154238" y="2441575"/>
            <a:ext cx="5830887"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Boys and girls will both grow more hair on their bodies.</a:t>
            </a:r>
          </a:p>
        </p:txBody>
      </p:sp>
      <p:sp>
        <p:nvSpPr>
          <p:cNvPr id="22534" name="Rectangle 1">
            <a:extLst>
              <a:ext uri="{FF2B5EF4-FFF2-40B4-BE49-F238E27FC236}">
                <a16:creationId xmlns:a16="http://schemas.microsoft.com/office/drawing/2014/main" id="{03BDF9B9-E5BD-43AE-A912-4ADE9CEA8BD3}"/>
              </a:ext>
            </a:extLst>
          </p:cNvPr>
          <p:cNvSpPr>
            <a:spLocks noChangeArrowheads="1"/>
          </p:cNvSpPr>
          <p:nvPr/>
        </p:nvSpPr>
        <p:spPr bwMode="auto">
          <a:xfrm>
            <a:off x="1046163" y="2520950"/>
            <a:ext cx="63500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4400" b="1" dirty="0">
                <a:latin typeface="Twinkl" pitchFamily="2" charset="0"/>
              </a:rPr>
              <a:t>2</a:t>
            </a:r>
          </a:p>
        </p:txBody>
      </p:sp>
      <p:pic>
        <p:nvPicPr>
          <p:cNvPr id="22535" name="Picture 14">
            <a:hlinkClick r:id="" action="ppaction://hlinkshowjump?jump=nextslide"/>
            <a:extLst>
              <a:ext uri="{FF2B5EF4-FFF2-40B4-BE49-F238E27FC236}">
                <a16:creationId xmlns:a16="http://schemas.microsoft.com/office/drawing/2014/main" id="{20F9017A-F970-4D0E-B619-18DBB71E62C3}"/>
              </a:ext>
            </a:extLst>
          </p:cNvPr>
          <p:cNvPicPr>
            <a:picLocks noChangeAspect="1"/>
          </p:cNvPicPr>
          <p:nvPr/>
        </p:nvPicPr>
        <p:blipFill>
          <a:blip r:embed="rId4">
            <a:extLst>
              <a:ext uri="{28A0092B-C50C-407E-A947-70E740481C1C}">
                <a14:useLocalDpi xmlns:a14="http://schemas.microsoft.com/office/drawing/2010/main" val="0"/>
              </a:ext>
            </a:extLst>
          </a:blip>
          <a:srcRect b="9842"/>
          <a:stretch>
            <a:fillRect/>
          </a:stretch>
        </p:blipFill>
        <p:spPr bwMode="auto">
          <a:xfrm>
            <a:off x="862013" y="4271963"/>
            <a:ext cx="292735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15">
            <a:hlinkClick r:id="rId5" action="ppaction://hlinksldjump"/>
            <a:extLst>
              <a:ext uri="{FF2B5EF4-FFF2-40B4-BE49-F238E27FC236}">
                <a16:creationId xmlns:a16="http://schemas.microsoft.com/office/drawing/2014/main" id="{97F3397C-7C24-4D24-BB36-500D32357325}"/>
              </a:ext>
            </a:extLst>
          </p:cNvPr>
          <p:cNvPicPr>
            <a:picLocks noChangeAspect="1"/>
          </p:cNvPicPr>
          <p:nvPr/>
        </p:nvPicPr>
        <p:blipFill>
          <a:blip r:embed="rId6">
            <a:extLst>
              <a:ext uri="{28A0092B-C50C-407E-A947-70E740481C1C}">
                <a14:useLocalDpi xmlns:a14="http://schemas.microsoft.com/office/drawing/2010/main" val="0"/>
              </a:ext>
            </a:extLst>
          </a:blip>
          <a:srcRect b="8922"/>
          <a:stretch>
            <a:fillRect/>
          </a:stretch>
        </p:blipFill>
        <p:spPr bwMode="auto">
          <a:xfrm>
            <a:off x="5299075" y="4271963"/>
            <a:ext cx="2925763"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4578" name="Picture 17">
            <a:hlinkClick r:id="rId4" action="ppaction://hlinksldjump"/>
            <a:extLst>
              <a:ext uri="{FF2B5EF4-FFF2-40B4-BE49-F238E27FC236}">
                <a16:creationId xmlns:a16="http://schemas.microsoft.com/office/drawing/2014/main" id="{91D274EA-1433-4D64-AE19-03CFD395290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62625" y="5295900"/>
            <a:ext cx="259715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76213EE9-1B98-43A0-A8A8-967D2175E2D4}"/>
              </a:ext>
            </a:extLst>
          </p:cNvPr>
          <p:cNvSpPr/>
          <p:nvPr/>
        </p:nvSpPr>
        <p:spPr>
          <a:xfrm>
            <a:off x="862013" y="2147888"/>
            <a:ext cx="7413625" cy="3314700"/>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43731E81-6B34-46A6-9885-48EF0DE41214}"/>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24581" name="Rectangle 1">
            <a:extLst>
              <a:ext uri="{FF2B5EF4-FFF2-40B4-BE49-F238E27FC236}">
                <a16:creationId xmlns:a16="http://schemas.microsoft.com/office/drawing/2014/main" id="{F624F654-0B75-4488-BB23-BB1CE5A89B64}"/>
              </a:ext>
            </a:extLst>
          </p:cNvPr>
          <p:cNvSpPr>
            <a:spLocks noChangeArrowheads="1"/>
          </p:cNvSpPr>
          <p:nvPr/>
        </p:nvSpPr>
        <p:spPr bwMode="auto">
          <a:xfrm>
            <a:off x="1233488" y="2500313"/>
            <a:ext cx="6865937" cy="2547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Font typeface="Arial" panose="020B0604020202020204" pitchFamily="34" charset="0"/>
              <a:buNone/>
            </a:pPr>
            <a:r>
              <a:rPr lang="en-GB" altLang="en-US" sz="2400" dirty="0">
                <a:latin typeface="Twinkl" pitchFamily="2" charset="0"/>
              </a:rPr>
              <a:t>Both boys and girls develop pubic hair and start to grow hair under their armpits.</a:t>
            </a:r>
          </a:p>
          <a:p>
            <a:pPr>
              <a:buFont typeface="Arial" panose="020B0604020202020204" pitchFamily="34" charset="0"/>
              <a:buNone/>
            </a:pPr>
            <a:r>
              <a:rPr lang="en-GB" altLang="en-US" sz="2400" dirty="0">
                <a:latin typeface="Twinkl" pitchFamily="2" charset="0"/>
              </a:rPr>
              <a:t>Overall, boys usually grow more hair and they grow it on more body parts than girls (including the face and chest). However, how ‘hairy’ a person becomes is based the genes you inherit from your parents. </a:t>
            </a:r>
          </a:p>
        </p:txBody>
      </p:sp>
      <p:sp>
        <p:nvSpPr>
          <p:cNvPr id="24582" name="Rectangle 1">
            <a:extLst>
              <a:ext uri="{FF2B5EF4-FFF2-40B4-BE49-F238E27FC236}">
                <a16:creationId xmlns:a16="http://schemas.microsoft.com/office/drawing/2014/main" id="{3E71F956-E72D-455F-808E-00914A414161}"/>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correct – it’s a Fact!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6626" name="Picture 9">
            <a:hlinkClick r:id="" action="ppaction://hlinkshowjump?jump=nextslide"/>
            <a:extLst>
              <a:ext uri="{FF2B5EF4-FFF2-40B4-BE49-F238E27FC236}">
                <a16:creationId xmlns:a16="http://schemas.microsoft.com/office/drawing/2014/main" id="{963FF49D-6FB8-4A7B-A493-8ABD7AB7C7C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2788" y="5299075"/>
            <a:ext cx="24828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D36C4BF0-DA74-4284-8CA0-B4015402072A}"/>
              </a:ext>
            </a:extLst>
          </p:cNvPr>
          <p:cNvSpPr/>
          <p:nvPr/>
        </p:nvSpPr>
        <p:spPr>
          <a:xfrm>
            <a:off x="862013" y="2147888"/>
            <a:ext cx="7413625" cy="3314700"/>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4A594DF4-1727-4395-ADB6-A96B843352E7}"/>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26629" name="Rectangle 1">
            <a:extLst>
              <a:ext uri="{FF2B5EF4-FFF2-40B4-BE49-F238E27FC236}">
                <a16:creationId xmlns:a16="http://schemas.microsoft.com/office/drawing/2014/main" id="{28E7C317-D24F-4064-8222-29C269846350}"/>
              </a:ext>
            </a:extLst>
          </p:cNvPr>
          <p:cNvSpPr>
            <a:spLocks noChangeArrowheads="1"/>
          </p:cNvSpPr>
          <p:nvPr/>
        </p:nvSpPr>
        <p:spPr bwMode="auto">
          <a:xfrm>
            <a:off x="1233488" y="2500313"/>
            <a:ext cx="6865937" cy="2547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None/>
            </a:pPr>
            <a:r>
              <a:rPr lang="en-GB" altLang="en-US" sz="2400" dirty="0">
                <a:solidFill>
                  <a:schemeClr val="bg1"/>
                </a:solidFill>
                <a:latin typeface="Twinkl" pitchFamily="2" charset="0"/>
              </a:rPr>
              <a:t>Both boys and girls develop pubic hair and start to grow hair under their armpits.</a:t>
            </a:r>
          </a:p>
          <a:p>
            <a:pPr>
              <a:buNone/>
            </a:pPr>
            <a:r>
              <a:rPr lang="en-GB" altLang="en-US" sz="2400" dirty="0">
                <a:solidFill>
                  <a:schemeClr val="bg1"/>
                </a:solidFill>
                <a:latin typeface="Twinkl" pitchFamily="2" charset="0"/>
              </a:rPr>
              <a:t>Overall, boys usually grow more hair and they grow it on more body parts than girls (including the face and chest). However, how ‘hairy’ a person becomes is based the genes you inherit from your parents. </a:t>
            </a:r>
          </a:p>
        </p:txBody>
      </p:sp>
      <p:sp>
        <p:nvSpPr>
          <p:cNvPr id="26630" name="Rectangle 1">
            <a:extLst>
              <a:ext uri="{FF2B5EF4-FFF2-40B4-BE49-F238E27FC236}">
                <a16:creationId xmlns:a16="http://schemas.microsoft.com/office/drawing/2014/main" id="{F402B21B-1A79-4B1A-A27E-D3FDEEC5A599}"/>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incorrect – it’s a Fact!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BBD86DE4-8307-4C08-8A23-CB01EDBA1191}"/>
              </a:ext>
            </a:extLst>
          </p:cNvPr>
          <p:cNvSpPr/>
          <p:nvPr/>
        </p:nvSpPr>
        <p:spPr>
          <a:xfrm>
            <a:off x="862013" y="2073275"/>
            <a:ext cx="7413625" cy="1566863"/>
          </a:xfrm>
          <a:prstGeom prst="roundRect">
            <a:avLst>
              <a:gd name="adj" fmla="val 2464"/>
            </a:avLst>
          </a:prstGeom>
          <a:solidFill>
            <a:srgbClr val="FFA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37795E51-B324-49C5-9AD1-C5DDF467EE01}"/>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6" name="Rounded Rectangle 5">
            <a:extLst>
              <a:ext uri="{FF2B5EF4-FFF2-40B4-BE49-F238E27FC236}">
                <a16:creationId xmlns:a16="http://schemas.microsoft.com/office/drawing/2014/main" id="{DE7A7B68-B9A2-49FA-A4CF-E39023BD23D4}"/>
              </a:ext>
            </a:extLst>
          </p:cNvPr>
          <p:cNvSpPr/>
          <p:nvPr/>
        </p:nvSpPr>
        <p:spPr>
          <a:xfrm>
            <a:off x="862013" y="2073275"/>
            <a:ext cx="1003300" cy="1566863"/>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28677" name="Rectangle 1">
            <a:extLst>
              <a:ext uri="{FF2B5EF4-FFF2-40B4-BE49-F238E27FC236}">
                <a16:creationId xmlns:a16="http://schemas.microsoft.com/office/drawing/2014/main" id="{01D12CF8-BF81-464B-8786-0D2557F43660}"/>
              </a:ext>
            </a:extLst>
          </p:cNvPr>
          <p:cNvSpPr>
            <a:spLocks noChangeArrowheads="1"/>
          </p:cNvSpPr>
          <p:nvPr/>
        </p:nvSpPr>
        <p:spPr bwMode="auto">
          <a:xfrm>
            <a:off x="2154238" y="2441575"/>
            <a:ext cx="5830887"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During puberty, it is normal to start getting spots.</a:t>
            </a:r>
          </a:p>
        </p:txBody>
      </p:sp>
      <p:sp>
        <p:nvSpPr>
          <p:cNvPr id="28678" name="Rectangle 1">
            <a:extLst>
              <a:ext uri="{FF2B5EF4-FFF2-40B4-BE49-F238E27FC236}">
                <a16:creationId xmlns:a16="http://schemas.microsoft.com/office/drawing/2014/main" id="{2F7BFA2B-1BD7-440F-A1EA-BACC0ED4B9D7}"/>
              </a:ext>
            </a:extLst>
          </p:cNvPr>
          <p:cNvSpPr>
            <a:spLocks noChangeArrowheads="1"/>
          </p:cNvSpPr>
          <p:nvPr/>
        </p:nvSpPr>
        <p:spPr bwMode="auto">
          <a:xfrm>
            <a:off x="1046163" y="2520950"/>
            <a:ext cx="63500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4400" b="1" dirty="0">
                <a:latin typeface="Twinkl" pitchFamily="2" charset="0"/>
              </a:rPr>
              <a:t>3</a:t>
            </a:r>
          </a:p>
        </p:txBody>
      </p:sp>
      <p:pic>
        <p:nvPicPr>
          <p:cNvPr id="28679" name="Picture 14">
            <a:hlinkClick r:id="" action="ppaction://hlinkshowjump?jump=nextslide"/>
            <a:extLst>
              <a:ext uri="{FF2B5EF4-FFF2-40B4-BE49-F238E27FC236}">
                <a16:creationId xmlns:a16="http://schemas.microsoft.com/office/drawing/2014/main" id="{C1DC28A9-AA57-4E86-AB61-02D84CCACC04}"/>
              </a:ext>
            </a:extLst>
          </p:cNvPr>
          <p:cNvPicPr>
            <a:picLocks noChangeAspect="1"/>
          </p:cNvPicPr>
          <p:nvPr/>
        </p:nvPicPr>
        <p:blipFill>
          <a:blip r:embed="rId4">
            <a:extLst>
              <a:ext uri="{28A0092B-C50C-407E-A947-70E740481C1C}">
                <a14:useLocalDpi xmlns:a14="http://schemas.microsoft.com/office/drawing/2010/main" val="0"/>
              </a:ext>
            </a:extLst>
          </a:blip>
          <a:srcRect b="9842"/>
          <a:stretch>
            <a:fillRect/>
          </a:stretch>
        </p:blipFill>
        <p:spPr bwMode="auto">
          <a:xfrm>
            <a:off x="862013" y="4271963"/>
            <a:ext cx="292735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15">
            <a:hlinkClick r:id="rId5" action="ppaction://hlinksldjump"/>
            <a:extLst>
              <a:ext uri="{FF2B5EF4-FFF2-40B4-BE49-F238E27FC236}">
                <a16:creationId xmlns:a16="http://schemas.microsoft.com/office/drawing/2014/main" id="{A9432EE0-E0BF-42FC-AF96-C279CACDDCC7}"/>
              </a:ext>
            </a:extLst>
          </p:cNvPr>
          <p:cNvPicPr>
            <a:picLocks noChangeAspect="1"/>
          </p:cNvPicPr>
          <p:nvPr/>
        </p:nvPicPr>
        <p:blipFill>
          <a:blip r:embed="rId6">
            <a:extLst>
              <a:ext uri="{28A0092B-C50C-407E-A947-70E740481C1C}">
                <a14:useLocalDpi xmlns:a14="http://schemas.microsoft.com/office/drawing/2010/main" val="0"/>
              </a:ext>
            </a:extLst>
          </a:blip>
          <a:srcRect b="8922"/>
          <a:stretch>
            <a:fillRect/>
          </a:stretch>
        </p:blipFill>
        <p:spPr bwMode="auto">
          <a:xfrm>
            <a:off x="5299075" y="4271963"/>
            <a:ext cx="2925763"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0722" name="Picture 9">
            <a:hlinkClick r:id="rId4" action="ppaction://hlinksldjump"/>
            <a:extLst>
              <a:ext uri="{FF2B5EF4-FFF2-40B4-BE49-F238E27FC236}">
                <a16:creationId xmlns:a16="http://schemas.microsoft.com/office/drawing/2014/main" id="{A1763401-0B2C-4295-81CE-0E93CED8749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62625" y="5295900"/>
            <a:ext cx="259715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852D9142-3EC7-465D-A915-63A131FB8263}"/>
              </a:ext>
            </a:extLst>
          </p:cNvPr>
          <p:cNvSpPr/>
          <p:nvPr/>
        </p:nvSpPr>
        <p:spPr>
          <a:xfrm>
            <a:off x="862013" y="2147888"/>
            <a:ext cx="7413625" cy="3314700"/>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E495D90F-CF84-4DC7-8525-7A9306E66CBC}"/>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30725" name="Rectangle 1">
            <a:extLst>
              <a:ext uri="{FF2B5EF4-FFF2-40B4-BE49-F238E27FC236}">
                <a16:creationId xmlns:a16="http://schemas.microsoft.com/office/drawing/2014/main" id="{2AC134CE-FDF6-4949-B41F-8CC709513757}"/>
              </a:ext>
            </a:extLst>
          </p:cNvPr>
          <p:cNvSpPr>
            <a:spLocks noChangeArrowheads="1"/>
          </p:cNvSpPr>
          <p:nvPr/>
        </p:nvSpPr>
        <p:spPr bwMode="auto">
          <a:xfrm>
            <a:off x="1233488" y="2500313"/>
            <a:ext cx="6865937" cy="188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Font typeface="Arial" panose="020B0604020202020204" pitchFamily="34" charset="0"/>
              <a:buNone/>
            </a:pPr>
            <a:r>
              <a:rPr lang="en-GB" altLang="en-US" sz="2400" dirty="0">
                <a:latin typeface="Twinkl" pitchFamily="2" charset="0"/>
              </a:rPr>
              <a:t>Everyone gets some spots during puberty; however, it varies from person to person. </a:t>
            </a:r>
          </a:p>
          <a:p>
            <a:pPr>
              <a:buFont typeface="Arial" panose="020B0604020202020204" pitchFamily="34" charset="0"/>
              <a:buNone/>
            </a:pPr>
            <a:r>
              <a:rPr lang="en-GB" altLang="en-US" sz="2400" dirty="0">
                <a:latin typeface="Twinkl" pitchFamily="2" charset="0"/>
              </a:rPr>
              <a:t>Acne is when you have a severe breakout of </a:t>
            </a:r>
            <a:br>
              <a:rPr lang="en-GB" altLang="en-US" sz="2400" dirty="0">
                <a:latin typeface="Twinkl" pitchFamily="2" charset="0"/>
              </a:rPr>
            </a:br>
            <a:r>
              <a:rPr lang="en-GB" altLang="en-US" sz="2400" dirty="0">
                <a:latin typeface="Twinkl" pitchFamily="2" charset="0"/>
              </a:rPr>
              <a:t>spots and it can be painful. Doctors can help to treat this.</a:t>
            </a:r>
          </a:p>
        </p:txBody>
      </p:sp>
      <p:sp>
        <p:nvSpPr>
          <p:cNvPr id="30726" name="Rectangle 1">
            <a:extLst>
              <a:ext uri="{FF2B5EF4-FFF2-40B4-BE49-F238E27FC236}">
                <a16:creationId xmlns:a16="http://schemas.microsoft.com/office/drawing/2014/main" id="{AEF5693A-3B1E-4474-9B76-137F27C82F58}"/>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correct – it’s a Fact!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2770" name="Picture 7">
            <a:hlinkClick r:id="" action="ppaction://hlinkshowjump?jump=nextslide"/>
            <a:extLst>
              <a:ext uri="{FF2B5EF4-FFF2-40B4-BE49-F238E27FC236}">
                <a16:creationId xmlns:a16="http://schemas.microsoft.com/office/drawing/2014/main" id="{9A279A2A-6765-4522-9E18-AA3F8C90909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2788" y="5299075"/>
            <a:ext cx="24828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99B40746-084B-4E36-92FF-EF15DC393999}"/>
              </a:ext>
            </a:extLst>
          </p:cNvPr>
          <p:cNvSpPr/>
          <p:nvPr/>
        </p:nvSpPr>
        <p:spPr>
          <a:xfrm>
            <a:off x="862013" y="2147888"/>
            <a:ext cx="7413625" cy="3314700"/>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AE96A398-8483-4AE6-A35F-7AE889EF4770}"/>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32773" name="Rectangle 1">
            <a:extLst>
              <a:ext uri="{FF2B5EF4-FFF2-40B4-BE49-F238E27FC236}">
                <a16:creationId xmlns:a16="http://schemas.microsoft.com/office/drawing/2014/main" id="{9C4ACFDA-5BBF-4BFB-94D5-54CDB415B543}"/>
              </a:ext>
            </a:extLst>
          </p:cNvPr>
          <p:cNvSpPr>
            <a:spLocks noChangeArrowheads="1"/>
          </p:cNvSpPr>
          <p:nvPr/>
        </p:nvSpPr>
        <p:spPr bwMode="auto">
          <a:xfrm>
            <a:off x="1233488" y="2500313"/>
            <a:ext cx="6865937" cy="188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None/>
            </a:pPr>
            <a:r>
              <a:rPr lang="en-GB" altLang="en-US" sz="2400" dirty="0">
                <a:solidFill>
                  <a:schemeClr val="bg1"/>
                </a:solidFill>
                <a:latin typeface="Twinkl" pitchFamily="2" charset="0"/>
              </a:rPr>
              <a:t>Everyone gets some spots during puberty; however, it varies from person to person. </a:t>
            </a:r>
          </a:p>
          <a:p>
            <a:pPr>
              <a:buNone/>
            </a:pPr>
            <a:r>
              <a:rPr lang="en-GB" altLang="en-US" sz="2400" dirty="0">
                <a:solidFill>
                  <a:schemeClr val="bg1"/>
                </a:solidFill>
                <a:latin typeface="Twinkl" pitchFamily="2" charset="0"/>
              </a:rPr>
              <a:t>Acne is when you have a severe breakout of </a:t>
            </a:r>
            <a:br>
              <a:rPr lang="en-GB" altLang="en-US" sz="2400" dirty="0">
                <a:solidFill>
                  <a:schemeClr val="bg1"/>
                </a:solidFill>
                <a:latin typeface="Twinkl" pitchFamily="2" charset="0"/>
              </a:rPr>
            </a:br>
            <a:r>
              <a:rPr lang="en-GB" altLang="en-US" sz="2400" dirty="0">
                <a:solidFill>
                  <a:schemeClr val="bg1"/>
                </a:solidFill>
                <a:latin typeface="Twinkl" pitchFamily="2" charset="0"/>
              </a:rPr>
              <a:t>spots and it can be painful. Doctors can help to treat this.</a:t>
            </a:r>
          </a:p>
        </p:txBody>
      </p:sp>
      <p:sp>
        <p:nvSpPr>
          <p:cNvPr id="32774" name="Rectangle 1">
            <a:extLst>
              <a:ext uri="{FF2B5EF4-FFF2-40B4-BE49-F238E27FC236}">
                <a16:creationId xmlns:a16="http://schemas.microsoft.com/office/drawing/2014/main" id="{3CB28C95-2451-4998-A5E8-0D7B16CE98D6}"/>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incorrect – it’s a Fact!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2CE76406-B3B4-4102-8C03-D7FB1F27079B}"/>
              </a:ext>
            </a:extLst>
          </p:cNvPr>
          <p:cNvSpPr/>
          <p:nvPr/>
        </p:nvSpPr>
        <p:spPr>
          <a:xfrm>
            <a:off x="862013" y="2073275"/>
            <a:ext cx="7413625" cy="1566863"/>
          </a:xfrm>
          <a:prstGeom prst="roundRect">
            <a:avLst>
              <a:gd name="adj" fmla="val 2464"/>
            </a:avLst>
          </a:prstGeom>
          <a:solidFill>
            <a:srgbClr val="FFA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F11EAF50-BEBC-4C50-8805-8C892273362D}"/>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6" name="Rounded Rectangle 5">
            <a:extLst>
              <a:ext uri="{FF2B5EF4-FFF2-40B4-BE49-F238E27FC236}">
                <a16:creationId xmlns:a16="http://schemas.microsoft.com/office/drawing/2014/main" id="{D36A284B-8549-4908-A0F7-7830D6AFFA22}"/>
              </a:ext>
            </a:extLst>
          </p:cNvPr>
          <p:cNvSpPr/>
          <p:nvPr/>
        </p:nvSpPr>
        <p:spPr>
          <a:xfrm>
            <a:off x="862013" y="2073275"/>
            <a:ext cx="1003300" cy="1566863"/>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34821" name="Rectangle 1">
            <a:extLst>
              <a:ext uri="{FF2B5EF4-FFF2-40B4-BE49-F238E27FC236}">
                <a16:creationId xmlns:a16="http://schemas.microsoft.com/office/drawing/2014/main" id="{AC80580E-5CE1-4CAB-82AA-254E81EE80CC}"/>
              </a:ext>
            </a:extLst>
          </p:cNvPr>
          <p:cNvSpPr>
            <a:spLocks noChangeArrowheads="1"/>
          </p:cNvSpPr>
          <p:nvPr/>
        </p:nvSpPr>
        <p:spPr bwMode="auto">
          <a:xfrm>
            <a:off x="2154238" y="2417763"/>
            <a:ext cx="5830887"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When you go through puberty, your sweat smells.</a:t>
            </a:r>
          </a:p>
        </p:txBody>
      </p:sp>
      <p:sp>
        <p:nvSpPr>
          <p:cNvPr id="34822" name="Rectangle 1">
            <a:extLst>
              <a:ext uri="{FF2B5EF4-FFF2-40B4-BE49-F238E27FC236}">
                <a16:creationId xmlns:a16="http://schemas.microsoft.com/office/drawing/2014/main" id="{5BCC2B11-7B58-43BF-B328-71A24AA891A2}"/>
              </a:ext>
            </a:extLst>
          </p:cNvPr>
          <p:cNvSpPr>
            <a:spLocks noChangeArrowheads="1"/>
          </p:cNvSpPr>
          <p:nvPr/>
        </p:nvSpPr>
        <p:spPr bwMode="auto">
          <a:xfrm>
            <a:off x="1046163" y="2520950"/>
            <a:ext cx="63500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4400" b="1" dirty="0">
                <a:latin typeface="Twinkl" pitchFamily="2" charset="0"/>
              </a:rPr>
              <a:t>4</a:t>
            </a:r>
          </a:p>
        </p:txBody>
      </p:sp>
      <p:pic>
        <p:nvPicPr>
          <p:cNvPr id="34823" name="Picture 14">
            <a:hlinkClick r:id="rId4" action="ppaction://hlinksldjump"/>
            <a:extLst>
              <a:ext uri="{FF2B5EF4-FFF2-40B4-BE49-F238E27FC236}">
                <a16:creationId xmlns:a16="http://schemas.microsoft.com/office/drawing/2014/main" id="{E9300BC8-ADC7-4FD6-BBF3-8DC68E77AA65}"/>
              </a:ext>
            </a:extLst>
          </p:cNvPr>
          <p:cNvPicPr>
            <a:picLocks noChangeAspect="1"/>
          </p:cNvPicPr>
          <p:nvPr/>
        </p:nvPicPr>
        <p:blipFill>
          <a:blip r:embed="rId5">
            <a:extLst>
              <a:ext uri="{28A0092B-C50C-407E-A947-70E740481C1C}">
                <a14:useLocalDpi xmlns:a14="http://schemas.microsoft.com/office/drawing/2010/main" val="0"/>
              </a:ext>
            </a:extLst>
          </a:blip>
          <a:srcRect b="9842"/>
          <a:stretch>
            <a:fillRect/>
          </a:stretch>
        </p:blipFill>
        <p:spPr bwMode="auto">
          <a:xfrm>
            <a:off x="862013" y="4271963"/>
            <a:ext cx="292735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4" name="Picture 15">
            <a:hlinkClick r:id="" action="ppaction://hlinkshowjump?jump=nextslide"/>
            <a:extLst>
              <a:ext uri="{FF2B5EF4-FFF2-40B4-BE49-F238E27FC236}">
                <a16:creationId xmlns:a16="http://schemas.microsoft.com/office/drawing/2014/main" id="{BCA9B42D-7411-45BA-892C-F18C3BCD4ACD}"/>
              </a:ext>
            </a:extLst>
          </p:cNvPr>
          <p:cNvPicPr>
            <a:picLocks noChangeAspect="1"/>
          </p:cNvPicPr>
          <p:nvPr/>
        </p:nvPicPr>
        <p:blipFill>
          <a:blip r:embed="rId6">
            <a:extLst>
              <a:ext uri="{28A0092B-C50C-407E-A947-70E740481C1C}">
                <a14:useLocalDpi xmlns:a14="http://schemas.microsoft.com/office/drawing/2010/main" val="0"/>
              </a:ext>
            </a:extLst>
          </a:blip>
          <a:srcRect b="8922"/>
          <a:stretch>
            <a:fillRect/>
          </a:stretch>
        </p:blipFill>
        <p:spPr bwMode="auto">
          <a:xfrm>
            <a:off x="5299075" y="4271963"/>
            <a:ext cx="2925763"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6866" name="Picture 9">
            <a:hlinkClick r:id="rId4" action="ppaction://hlinksldjump"/>
            <a:extLst>
              <a:ext uri="{FF2B5EF4-FFF2-40B4-BE49-F238E27FC236}">
                <a16:creationId xmlns:a16="http://schemas.microsoft.com/office/drawing/2014/main" id="{A9DB8F3F-EED5-4160-816F-FA139EADCE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62625" y="5295900"/>
            <a:ext cx="259715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0119989F-5512-4DFC-B145-5B73B1A7257C}"/>
              </a:ext>
            </a:extLst>
          </p:cNvPr>
          <p:cNvSpPr/>
          <p:nvPr/>
        </p:nvSpPr>
        <p:spPr>
          <a:xfrm>
            <a:off x="862013" y="2147888"/>
            <a:ext cx="7413625" cy="3314700"/>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C4C1BDA5-B01D-4ADF-B922-0AE36AD2DA39}"/>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36869" name="Rectangle 1">
            <a:extLst>
              <a:ext uri="{FF2B5EF4-FFF2-40B4-BE49-F238E27FC236}">
                <a16:creationId xmlns:a16="http://schemas.microsoft.com/office/drawing/2014/main" id="{05F59D23-2C34-4C70-AB52-407569AE3E5E}"/>
              </a:ext>
            </a:extLst>
          </p:cNvPr>
          <p:cNvSpPr>
            <a:spLocks noChangeArrowheads="1"/>
          </p:cNvSpPr>
          <p:nvPr/>
        </p:nvSpPr>
        <p:spPr bwMode="auto">
          <a:xfrm>
            <a:off x="1233489" y="2500313"/>
            <a:ext cx="6738660"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Font typeface="Arial" panose="020B0604020202020204" pitchFamily="34" charset="0"/>
              <a:buNone/>
            </a:pPr>
            <a:r>
              <a:rPr lang="en-GB" altLang="en-US" sz="2400" dirty="0">
                <a:latin typeface="Twinkl" pitchFamily="2" charset="0"/>
              </a:rPr>
              <a:t>Sweat does not smell! Sweat is mostly just water after all. </a:t>
            </a:r>
          </a:p>
          <a:p>
            <a:pPr>
              <a:buFont typeface="Arial" panose="020B0604020202020204" pitchFamily="34" charset="0"/>
              <a:buNone/>
            </a:pPr>
            <a:r>
              <a:rPr lang="en-GB" altLang="en-US" sz="2400" dirty="0">
                <a:latin typeface="Twinkl" pitchFamily="2" charset="0"/>
              </a:rPr>
              <a:t>What people refer to as a ‘sweaty’ smell is actually caused by bacteria on your body mixing with the sweat.</a:t>
            </a:r>
          </a:p>
        </p:txBody>
      </p:sp>
      <p:sp>
        <p:nvSpPr>
          <p:cNvPr id="36870" name="Rectangle 1">
            <a:extLst>
              <a:ext uri="{FF2B5EF4-FFF2-40B4-BE49-F238E27FC236}">
                <a16:creationId xmlns:a16="http://schemas.microsoft.com/office/drawing/2014/main" id="{C777E98C-5153-4A25-8E6E-1012259D6790}"/>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correct – it’s Fiction!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8914" name="Picture 7">
            <a:hlinkClick r:id="" action="ppaction://hlinkshowjump?jump=nextslide"/>
            <a:extLst>
              <a:ext uri="{FF2B5EF4-FFF2-40B4-BE49-F238E27FC236}">
                <a16:creationId xmlns:a16="http://schemas.microsoft.com/office/drawing/2014/main" id="{1E40E4C5-D677-40E5-86D5-67513C56AC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2788" y="5299075"/>
            <a:ext cx="24828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8D26E46A-A0EA-4349-B452-F8D6052B4284}"/>
              </a:ext>
            </a:extLst>
          </p:cNvPr>
          <p:cNvSpPr/>
          <p:nvPr/>
        </p:nvSpPr>
        <p:spPr>
          <a:xfrm>
            <a:off x="862013" y="2147888"/>
            <a:ext cx="7413625" cy="3314700"/>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E3355751-4ED8-412B-8736-5E5E54A762A5}"/>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38917" name="Rectangle 1">
            <a:extLst>
              <a:ext uri="{FF2B5EF4-FFF2-40B4-BE49-F238E27FC236}">
                <a16:creationId xmlns:a16="http://schemas.microsoft.com/office/drawing/2014/main" id="{E90ABC11-F769-4196-8B10-DDDBA95609D2}"/>
              </a:ext>
            </a:extLst>
          </p:cNvPr>
          <p:cNvSpPr>
            <a:spLocks noChangeArrowheads="1"/>
          </p:cNvSpPr>
          <p:nvPr/>
        </p:nvSpPr>
        <p:spPr bwMode="auto">
          <a:xfrm>
            <a:off x="1233488" y="2500313"/>
            <a:ext cx="6784975"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Font typeface="Arial" panose="020B0604020202020204" pitchFamily="34" charset="0"/>
              <a:buNone/>
            </a:pPr>
            <a:r>
              <a:rPr lang="en-GB" altLang="en-US" sz="2400" dirty="0">
                <a:solidFill>
                  <a:schemeClr val="bg1"/>
                </a:solidFill>
                <a:latin typeface="Twinkl" pitchFamily="2" charset="0"/>
              </a:rPr>
              <a:t>Sweat does not smell! Sweat is mostly just water after all. </a:t>
            </a:r>
          </a:p>
          <a:p>
            <a:pPr>
              <a:buFont typeface="Arial" panose="020B0604020202020204" pitchFamily="34" charset="0"/>
              <a:buNone/>
            </a:pPr>
            <a:r>
              <a:rPr lang="en-GB" altLang="en-US" sz="2400" dirty="0">
                <a:solidFill>
                  <a:schemeClr val="bg1"/>
                </a:solidFill>
                <a:latin typeface="Twinkl" pitchFamily="2" charset="0"/>
              </a:rPr>
              <a:t>What people refer to as a ‘sweaty’ smell is actually caused by bacteria on your body mixing with the sweat.</a:t>
            </a:r>
          </a:p>
        </p:txBody>
      </p:sp>
      <p:sp>
        <p:nvSpPr>
          <p:cNvPr id="38918" name="Rectangle 1">
            <a:extLst>
              <a:ext uri="{FF2B5EF4-FFF2-40B4-BE49-F238E27FC236}">
                <a16:creationId xmlns:a16="http://schemas.microsoft.com/office/drawing/2014/main" id="{B98D4702-CEEF-4570-8C64-8794BA78B3A8}"/>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incorrect – it’s Fiction!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69024873-96DC-4348-890F-C7746A7C03B4}"/>
              </a:ext>
            </a:extLst>
          </p:cNvPr>
          <p:cNvSpPr/>
          <p:nvPr/>
        </p:nvSpPr>
        <p:spPr>
          <a:xfrm>
            <a:off x="862013" y="2073275"/>
            <a:ext cx="7413625" cy="1566863"/>
          </a:xfrm>
          <a:prstGeom prst="roundRect">
            <a:avLst>
              <a:gd name="adj" fmla="val 2464"/>
            </a:avLst>
          </a:prstGeom>
          <a:solidFill>
            <a:srgbClr val="FFA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E78CD070-6D15-462D-83E1-9D445ACB74FF}"/>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6" name="Rounded Rectangle 5">
            <a:extLst>
              <a:ext uri="{FF2B5EF4-FFF2-40B4-BE49-F238E27FC236}">
                <a16:creationId xmlns:a16="http://schemas.microsoft.com/office/drawing/2014/main" id="{E644D8A4-6078-4836-BDCA-5B5F5E0A80CF}"/>
              </a:ext>
            </a:extLst>
          </p:cNvPr>
          <p:cNvSpPr/>
          <p:nvPr/>
        </p:nvSpPr>
        <p:spPr>
          <a:xfrm>
            <a:off x="862013" y="2073275"/>
            <a:ext cx="1003300" cy="1566863"/>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40965" name="Rectangle 1">
            <a:extLst>
              <a:ext uri="{FF2B5EF4-FFF2-40B4-BE49-F238E27FC236}">
                <a16:creationId xmlns:a16="http://schemas.microsoft.com/office/drawing/2014/main" id="{C6C894D5-0308-4C32-9EA5-8377F49E983F}"/>
              </a:ext>
            </a:extLst>
          </p:cNvPr>
          <p:cNvSpPr>
            <a:spLocks noChangeArrowheads="1"/>
          </p:cNvSpPr>
          <p:nvPr/>
        </p:nvSpPr>
        <p:spPr bwMode="auto">
          <a:xfrm>
            <a:off x="2154238" y="2441575"/>
            <a:ext cx="5830887"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All parts of the body grow at the same rate during puberty.</a:t>
            </a:r>
          </a:p>
        </p:txBody>
      </p:sp>
      <p:sp>
        <p:nvSpPr>
          <p:cNvPr id="40966" name="Rectangle 1">
            <a:extLst>
              <a:ext uri="{FF2B5EF4-FFF2-40B4-BE49-F238E27FC236}">
                <a16:creationId xmlns:a16="http://schemas.microsoft.com/office/drawing/2014/main" id="{87FA96CB-8638-4647-9A23-9763A65A0C86}"/>
              </a:ext>
            </a:extLst>
          </p:cNvPr>
          <p:cNvSpPr>
            <a:spLocks noChangeArrowheads="1"/>
          </p:cNvSpPr>
          <p:nvPr/>
        </p:nvSpPr>
        <p:spPr bwMode="auto">
          <a:xfrm>
            <a:off x="1046163" y="2520950"/>
            <a:ext cx="63500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4400" b="1" dirty="0">
                <a:latin typeface="Twinkl" pitchFamily="2" charset="0"/>
              </a:rPr>
              <a:t>5</a:t>
            </a:r>
          </a:p>
        </p:txBody>
      </p:sp>
      <p:pic>
        <p:nvPicPr>
          <p:cNvPr id="40967" name="Picture 14">
            <a:hlinkClick r:id="rId4" action="ppaction://hlinksldjump"/>
            <a:extLst>
              <a:ext uri="{FF2B5EF4-FFF2-40B4-BE49-F238E27FC236}">
                <a16:creationId xmlns:a16="http://schemas.microsoft.com/office/drawing/2014/main" id="{E414CA64-A1ED-40E3-B4D9-9C001F95A64D}"/>
              </a:ext>
            </a:extLst>
          </p:cNvPr>
          <p:cNvPicPr>
            <a:picLocks noChangeAspect="1"/>
          </p:cNvPicPr>
          <p:nvPr/>
        </p:nvPicPr>
        <p:blipFill>
          <a:blip r:embed="rId5">
            <a:extLst>
              <a:ext uri="{28A0092B-C50C-407E-A947-70E740481C1C}">
                <a14:useLocalDpi xmlns:a14="http://schemas.microsoft.com/office/drawing/2010/main" val="0"/>
              </a:ext>
            </a:extLst>
          </a:blip>
          <a:srcRect b="9842"/>
          <a:stretch>
            <a:fillRect/>
          </a:stretch>
        </p:blipFill>
        <p:spPr bwMode="auto">
          <a:xfrm>
            <a:off x="862013" y="4271963"/>
            <a:ext cx="292735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8" name="Picture 15">
            <a:hlinkClick r:id="" action="ppaction://hlinkshowjump?jump=nextslide"/>
            <a:extLst>
              <a:ext uri="{FF2B5EF4-FFF2-40B4-BE49-F238E27FC236}">
                <a16:creationId xmlns:a16="http://schemas.microsoft.com/office/drawing/2014/main" id="{445DBEE5-A8DE-43AE-BDD9-BE8797B3BF26}"/>
              </a:ext>
            </a:extLst>
          </p:cNvPr>
          <p:cNvPicPr>
            <a:picLocks noChangeAspect="1"/>
          </p:cNvPicPr>
          <p:nvPr/>
        </p:nvPicPr>
        <p:blipFill>
          <a:blip r:embed="rId6">
            <a:extLst>
              <a:ext uri="{28A0092B-C50C-407E-A947-70E740481C1C}">
                <a14:useLocalDpi xmlns:a14="http://schemas.microsoft.com/office/drawing/2010/main" val="0"/>
              </a:ext>
            </a:extLst>
          </a:blip>
          <a:srcRect b="8922"/>
          <a:stretch>
            <a:fillRect/>
          </a:stretch>
        </p:blipFill>
        <p:spPr bwMode="auto">
          <a:xfrm>
            <a:off x="5299075" y="4271963"/>
            <a:ext cx="2925763"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8EB795-DA75-4081-AA2A-0A74069D0501}"/>
              </a:ext>
            </a:extLst>
          </p:cNvPr>
          <p:cNvSpPr/>
          <p:nvPr/>
        </p:nvSpPr>
        <p:spPr>
          <a:xfrm>
            <a:off x="4211053" y="5630779"/>
            <a:ext cx="733926" cy="577516"/>
          </a:xfrm>
          <a:prstGeom prst="rect">
            <a:avLst/>
          </a:prstGeom>
          <a:solidFill>
            <a:srgbClr val="F5A14B"/>
          </a:solidFill>
          <a:ln>
            <a:solidFill>
              <a:srgbClr val="FFA4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3010" name="Picture 9">
            <a:hlinkClick r:id="rId4" action="ppaction://hlinksldjump"/>
            <a:extLst>
              <a:ext uri="{FF2B5EF4-FFF2-40B4-BE49-F238E27FC236}">
                <a16:creationId xmlns:a16="http://schemas.microsoft.com/office/drawing/2014/main" id="{03B0F759-7AAA-4169-A91B-277D76B28BB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62625" y="5295900"/>
            <a:ext cx="259715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90602912-C144-4EFB-B5D7-B0C7F8A1CAD5}"/>
              </a:ext>
            </a:extLst>
          </p:cNvPr>
          <p:cNvSpPr/>
          <p:nvPr/>
        </p:nvSpPr>
        <p:spPr>
          <a:xfrm>
            <a:off x="862013" y="2147888"/>
            <a:ext cx="7413625" cy="3314700"/>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24A0C1DC-0ACE-4C8A-BDB0-7FA48C1522D1}"/>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43013" name="Rectangle 1">
            <a:extLst>
              <a:ext uri="{FF2B5EF4-FFF2-40B4-BE49-F238E27FC236}">
                <a16:creationId xmlns:a16="http://schemas.microsoft.com/office/drawing/2014/main" id="{253A76B6-B50E-4BD3-9F28-608D5DFA7B34}"/>
              </a:ext>
            </a:extLst>
          </p:cNvPr>
          <p:cNvSpPr>
            <a:spLocks noChangeArrowheads="1"/>
          </p:cNvSpPr>
          <p:nvPr/>
        </p:nvSpPr>
        <p:spPr bwMode="auto">
          <a:xfrm>
            <a:off x="1233488" y="2500313"/>
            <a:ext cx="6865937" cy="287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Font typeface="Arial" panose="020B0604020202020204" pitchFamily="34" charset="0"/>
              <a:buNone/>
            </a:pPr>
            <a:r>
              <a:rPr lang="en-GB" altLang="en-US" sz="2400" dirty="0">
                <a:latin typeface="Twinkl" pitchFamily="2" charset="0"/>
              </a:rPr>
              <a:t>All parts of the body grow during puberty but it is not true that they grow at the same rate and the same time.</a:t>
            </a:r>
          </a:p>
          <a:p>
            <a:pPr>
              <a:buFont typeface="Arial" panose="020B0604020202020204" pitchFamily="34" charset="0"/>
              <a:buNone/>
            </a:pPr>
            <a:r>
              <a:rPr lang="en-GB" altLang="en-US" sz="2400" dirty="0">
                <a:latin typeface="Twinkl" pitchFamily="2" charset="0"/>
              </a:rPr>
              <a:t>For example, you may notice that you get taller before your feet grow. You can start growing pubic hair before or after you start getting spots. It’s normal for growth to be uneven during puberty.</a:t>
            </a:r>
          </a:p>
        </p:txBody>
      </p:sp>
      <p:sp>
        <p:nvSpPr>
          <p:cNvPr id="43014" name="Rectangle 1">
            <a:extLst>
              <a:ext uri="{FF2B5EF4-FFF2-40B4-BE49-F238E27FC236}">
                <a16:creationId xmlns:a16="http://schemas.microsoft.com/office/drawing/2014/main" id="{8BF738D9-285F-4E76-AF71-F9A4918367E9}"/>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correct – it’s Fiction!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5058" name="Picture 7">
            <a:hlinkClick r:id="" action="ppaction://hlinkshowjump?jump=nextslide"/>
            <a:extLst>
              <a:ext uri="{FF2B5EF4-FFF2-40B4-BE49-F238E27FC236}">
                <a16:creationId xmlns:a16="http://schemas.microsoft.com/office/drawing/2014/main" id="{22F033EF-DC45-4732-A897-C9A77C5901A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2788" y="5299075"/>
            <a:ext cx="24828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4A9CB7E6-38D7-4763-A247-EAEF9A4182D2}"/>
              </a:ext>
            </a:extLst>
          </p:cNvPr>
          <p:cNvSpPr/>
          <p:nvPr/>
        </p:nvSpPr>
        <p:spPr>
          <a:xfrm>
            <a:off x="862013" y="2147888"/>
            <a:ext cx="7413625" cy="3314700"/>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0D9894B1-D5FD-46CD-9EF5-69ACC6F16532}"/>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45061" name="Rectangle 1">
            <a:extLst>
              <a:ext uri="{FF2B5EF4-FFF2-40B4-BE49-F238E27FC236}">
                <a16:creationId xmlns:a16="http://schemas.microsoft.com/office/drawing/2014/main" id="{CFF1643E-6E8D-4ED5-97A7-66CD8863BC32}"/>
              </a:ext>
            </a:extLst>
          </p:cNvPr>
          <p:cNvSpPr>
            <a:spLocks noChangeArrowheads="1"/>
          </p:cNvSpPr>
          <p:nvPr/>
        </p:nvSpPr>
        <p:spPr bwMode="auto">
          <a:xfrm>
            <a:off x="1233488" y="2500313"/>
            <a:ext cx="6865937" cy="287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Font typeface="Arial" panose="020B0604020202020204" pitchFamily="34" charset="0"/>
              <a:buNone/>
            </a:pPr>
            <a:r>
              <a:rPr lang="en-GB" altLang="en-US" sz="2400" dirty="0">
                <a:solidFill>
                  <a:schemeClr val="bg1"/>
                </a:solidFill>
                <a:latin typeface="Twinkl" pitchFamily="2" charset="0"/>
              </a:rPr>
              <a:t>All parts of the body grow during puberty but it is not true that they grow at the same rate and the same time.</a:t>
            </a:r>
          </a:p>
          <a:p>
            <a:pPr>
              <a:buNone/>
            </a:pPr>
            <a:r>
              <a:rPr lang="en-GB" altLang="en-US" sz="2400" dirty="0">
                <a:solidFill>
                  <a:schemeClr val="bg1"/>
                </a:solidFill>
                <a:latin typeface="Twinkl" pitchFamily="2" charset="0"/>
              </a:rPr>
              <a:t>For example, you may notice that you get taller before your feet grow. You can start growing pubic hair before or after you start getting spots. It’s normal for growth to be uneven during puberty.</a:t>
            </a:r>
          </a:p>
        </p:txBody>
      </p:sp>
      <p:sp>
        <p:nvSpPr>
          <p:cNvPr id="45062" name="Rectangle 1">
            <a:extLst>
              <a:ext uri="{FF2B5EF4-FFF2-40B4-BE49-F238E27FC236}">
                <a16:creationId xmlns:a16="http://schemas.microsoft.com/office/drawing/2014/main" id="{7606507F-6141-4F78-AEE1-6721578B0387}"/>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incorrect – it’s Fiction!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24F90AAC-1FAA-40CE-B801-75D613867B58}"/>
              </a:ext>
            </a:extLst>
          </p:cNvPr>
          <p:cNvSpPr/>
          <p:nvPr/>
        </p:nvSpPr>
        <p:spPr>
          <a:xfrm>
            <a:off x="862013" y="2073275"/>
            <a:ext cx="7413625" cy="1566863"/>
          </a:xfrm>
          <a:prstGeom prst="roundRect">
            <a:avLst>
              <a:gd name="adj" fmla="val 2464"/>
            </a:avLst>
          </a:prstGeom>
          <a:solidFill>
            <a:srgbClr val="FFA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4699230B-4E85-49D9-9AA3-87F3B30FC32A}"/>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6" name="Rounded Rectangle 5">
            <a:extLst>
              <a:ext uri="{FF2B5EF4-FFF2-40B4-BE49-F238E27FC236}">
                <a16:creationId xmlns:a16="http://schemas.microsoft.com/office/drawing/2014/main" id="{9903C01D-66CC-4038-848B-D818F6DD5BB7}"/>
              </a:ext>
            </a:extLst>
          </p:cNvPr>
          <p:cNvSpPr/>
          <p:nvPr/>
        </p:nvSpPr>
        <p:spPr>
          <a:xfrm>
            <a:off x="862013" y="2073275"/>
            <a:ext cx="1003300" cy="1566863"/>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47109" name="Rectangle 1">
            <a:extLst>
              <a:ext uri="{FF2B5EF4-FFF2-40B4-BE49-F238E27FC236}">
                <a16:creationId xmlns:a16="http://schemas.microsoft.com/office/drawing/2014/main" id="{7FFADC23-616B-43B3-AE6D-D3550F19DBB5}"/>
              </a:ext>
            </a:extLst>
          </p:cNvPr>
          <p:cNvSpPr>
            <a:spLocks noChangeArrowheads="1"/>
          </p:cNvSpPr>
          <p:nvPr/>
        </p:nvSpPr>
        <p:spPr bwMode="auto">
          <a:xfrm>
            <a:off x="1920135" y="2246313"/>
            <a:ext cx="6300680" cy="125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There is a normal size that breasts (girls) or the penis (boys) have to grow to, otherwise there is a problem.</a:t>
            </a:r>
          </a:p>
        </p:txBody>
      </p:sp>
      <p:sp>
        <p:nvSpPr>
          <p:cNvPr id="47110" name="Rectangle 1">
            <a:extLst>
              <a:ext uri="{FF2B5EF4-FFF2-40B4-BE49-F238E27FC236}">
                <a16:creationId xmlns:a16="http://schemas.microsoft.com/office/drawing/2014/main" id="{82AEEA12-2622-4866-9940-542E296B33CE}"/>
              </a:ext>
            </a:extLst>
          </p:cNvPr>
          <p:cNvSpPr>
            <a:spLocks noChangeArrowheads="1"/>
          </p:cNvSpPr>
          <p:nvPr/>
        </p:nvSpPr>
        <p:spPr bwMode="auto">
          <a:xfrm>
            <a:off x="1046163" y="2520950"/>
            <a:ext cx="63500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4400" b="1" dirty="0">
                <a:latin typeface="Twinkl" pitchFamily="2" charset="0"/>
              </a:rPr>
              <a:t>6</a:t>
            </a:r>
          </a:p>
        </p:txBody>
      </p:sp>
      <p:pic>
        <p:nvPicPr>
          <p:cNvPr id="47111" name="Picture 14">
            <a:hlinkClick r:id="rId4" action="ppaction://hlinksldjump"/>
            <a:extLst>
              <a:ext uri="{FF2B5EF4-FFF2-40B4-BE49-F238E27FC236}">
                <a16:creationId xmlns:a16="http://schemas.microsoft.com/office/drawing/2014/main" id="{B5716CF9-9B55-4812-8F7B-69EF36681DCE}"/>
              </a:ext>
            </a:extLst>
          </p:cNvPr>
          <p:cNvPicPr>
            <a:picLocks noChangeAspect="1"/>
          </p:cNvPicPr>
          <p:nvPr/>
        </p:nvPicPr>
        <p:blipFill>
          <a:blip r:embed="rId5">
            <a:extLst>
              <a:ext uri="{28A0092B-C50C-407E-A947-70E740481C1C}">
                <a14:useLocalDpi xmlns:a14="http://schemas.microsoft.com/office/drawing/2010/main" val="0"/>
              </a:ext>
            </a:extLst>
          </a:blip>
          <a:srcRect b="9842"/>
          <a:stretch>
            <a:fillRect/>
          </a:stretch>
        </p:blipFill>
        <p:spPr bwMode="auto">
          <a:xfrm>
            <a:off x="862013" y="4271963"/>
            <a:ext cx="292735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2" name="Picture 15">
            <a:hlinkClick r:id="" action="ppaction://hlinkshowjump?jump=nextslide"/>
            <a:extLst>
              <a:ext uri="{FF2B5EF4-FFF2-40B4-BE49-F238E27FC236}">
                <a16:creationId xmlns:a16="http://schemas.microsoft.com/office/drawing/2014/main" id="{E5594217-7BD9-46D5-BE6F-8DF5DEC51B1F}"/>
              </a:ext>
            </a:extLst>
          </p:cNvPr>
          <p:cNvPicPr>
            <a:picLocks noChangeAspect="1"/>
          </p:cNvPicPr>
          <p:nvPr/>
        </p:nvPicPr>
        <p:blipFill>
          <a:blip r:embed="rId6">
            <a:extLst>
              <a:ext uri="{28A0092B-C50C-407E-A947-70E740481C1C}">
                <a14:useLocalDpi xmlns:a14="http://schemas.microsoft.com/office/drawing/2010/main" val="0"/>
              </a:ext>
            </a:extLst>
          </a:blip>
          <a:srcRect b="8922"/>
          <a:stretch>
            <a:fillRect/>
          </a:stretch>
        </p:blipFill>
        <p:spPr bwMode="auto">
          <a:xfrm>
            <a:off x="5299075" y="4271963"/>
            <a:ext cx="2925763"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9154" name="Picture 2">
            <a:hlinkClick r:id="rId4" action="ppaction://hlinksldjump"/>
            <a:extLst>
              <a:ext uri="{FF2B5EF4-FFF2-40B4-BE49-F238E27FC236}">
                <a16:creationId xmlns:a16="http://schemas.microsoft.com/office/drawing/2014/main" id="{23E1F486-8715-4E84-8A26-852D1322176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08713" y="5264150"/>
            <a:ext cx="20669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923E2D0A-2BB0-4D56-A7BD-CD2E74206334}"/>
              </a:ext>
            </a:extLst>
          </p:cNvPr>
          <p:cNvSpPr/>
          <p:nvPr/>
        </p:nvSpPr>
        <p:spPr>
          <a:xfrm>
            <a:off x="862013" y="2147888"/>
            <a:ext cx="7413625" cy="3314700"/>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5370C8B9-09A0-4F94-A236-5548A4F9ED9A}"/>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49157" name="Rectangle 1">
            <a:extLst>
              <a:ext uri="{FF2B5EF4-FFF2-40B4-BE49-F238E27FC236}">
                <a16:creationId xmlns:a16="http://schemas.microsoft.com/office/drawing/2014/main" id="{EACEE32E-0C2B-4912-88D2-24DE3BA40B0C}"/>
              </a:ext>
            </a:extLst>
          </p:cNvPr>
          <p:cNvSpPr>
            <a:spLocks noChangeArrowheads="1"/>
          </p:cNvSpPr>
          <p:nvPr/>
        </p:nvSpPr>
        <p:spPr bwMode="auto">
          <a:xfrm>
            <a:off x="1233488" y="2319338"/>
            <a:ext cx="6865937" cy="301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Font typeface="Arial" panose="020B0604020202020204" pitchFamily="34" charset="0"/>
              <a:buNone/>
            </a:pPr>
            <a:r>
              <a:rPr lang="en-GB" altLang="en-US" sz="2400" dirty="0">
                <a:latin typeface="Twinkl" pitchFamily="2" charset="0"/>
              </a:rPr>
              <a:t>There is a wide range of shapes and sizes for breasts and penises, which are all normal. </a:t>
            </a:r>
          </a:p>
          <a:p>
            <a:pPr>
              <a:buFont typeface="Arial" panose="020B0604020202020204" pitchFamily="34" charset="0"/>
              <a:buNone/>
            </a:pPr>
            <a:r>
              <a:rPr lang="en-GB" altLang="en-US" sz="2400" dirty="0">
                <a:latin typeface="Twinkl" pitchFamily="2" charset="0"/>
              </a:rPr>
              <a:t>One of the problems that many teenagers going through puberty face today is coping with the images and messages they get about what is ‘normal’. A lot of what is said is not true.</a:t>
            </a:r>
          </a:p>
          <a:p>
            <a:pPr>
              <a:buFont typeface="Arial" panose="020B0604020202020204" pitchFamily="34" charset="0"/>
              <a:buNone/>
            </a:pPr>
            <a:r>
              <a:rPr lang="en-GB" altLang="en-US" sz="2400" dirty="0">
                <a:latin typeface="Twinkl" pitchFamily="2" charset="0"/>
              </a:rPr>
              <a:t>As long as you are developing during this stage of your life, then there is nothing to worry about.</a:t>
            </a:r>
          </a:p>
        </p:txBody>
      </p:sp>
      <p:sp>
        <p:nvSpPr>
          <p:cNvPr id="49158" name="Rectangle 1">
            <a:extLst>
              <a:ext uri="{FF2B5EF4-FFF2-40B4-BE49-F238E27FC236}">
                <a16:creationId xmlns:a16="http://schemas.microsoft.com/office/drawing/2014/main" id="{52BC6B02-DFB4-40CF-934D-7E660A35DCCF}"/>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correct – it’s Fiction!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BDE2E9D4-AB83-45BD-9AF9-71850E3400C9}"/>
              </a:ext>
            </a:extLst>
          </p:cNvPr>
          <p:cNvSpPr/>
          <p:nvPr/>
        </p:nvSpPr>
        <p:spPr>
          <a:xfrm>
            <a:off x="862013" y="2147888"/>
            <a:ext cx="7413625" cy="3314700"/>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027AA6CB-1CBE-4387-BCE9-CF450A871C42}"/>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51204" name="Rectangle 1">
            <a:extLst>
              <a:ext uri="{FF2B5EF4-FFF2-40B4-BE49-F238E27FC236}">
                <a16:creationId xmlns:a16="http://schemas.microsoft.com/office/drawing/2014/main" id="{250AA6AF-77B2-4917-BE9B-09CA46F815CB}"/>
              </a:ext>
            </a:extLst>
          </p:cNvPr>
          <p:cNvSpPr>
            <a:spLocks noChangeArrowheads="1"/>
          </p:cNvSpPr>
          <p:nvPr/>
        </p:nvSpPr>
        <p:spPr bwMode="auto">
          <a:xfrm>
            <a:off x="1233488" y="2319338"/>
            <a:ext cx="6865937" cy="30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Font typeface="Arial" panose="020B0604020202020204" pitchFamily="34" charset="0"/>
              <a:buNone/>
            </a:pPr>
            <a:r>
              <a:rPr lang="en-GB" altLang="en-US" sz="2400" dirty="0">
                <a:solidFill>
                  <a:schemeClr val="bg1"/>
                </a:solidFill>
                <a:latin typeface="Twinkl" pitchFamily="2" charset="0"/>
              </a:rPr>
              <a:t>There is a wide range of shapes and sizes for breasts and penises, which are all normal. </a:t>
            </a:r>
          </a:p>
          <a:p>
            <a:pPr>
              <a:buNone/>
            </a:pPr>
            <a:r>
              <a:rPr lang="en-GB" altLang="en-US" sz="2400" dirty="0">
                <a:solidFill>
                  <a:schemeClr val="bg1"/>
                </a:solidFill>
                <a:latin typeface="Twinkl" pitchFamily="2" charset="0"/>
              </a:rPr>
              <a:t>One of the problems that many teenagers going through puberty face today is coping with the images and messages they get about what is ‘normal’. A lot of what is said is not true.</a:t>
            </a:r>
          </a:p>
          <a:p>
            <a:pPr>
              <a:buFont typeface="Arial" panose="020B0604020202020204" pitchFamily="34" charset="0"/>
              <a:buNone/>
            </a:pPr>
            <a:r>
              <a:rPr lang="en-GB" altLang="en-US" sz="2400" dirty="0">
                <a:solidFill>
                  <a:schemeClr val="bg1"/>
                </a:solidFill>
                <a:latin typeface="Twinkl" pitchFamily="2" charset="0"/>
              </a:rPr>
              <a:t>As long as you are developing during this stage of your life, then there is nothing to worry about.</a:t>
            </a:r>
          </a:p>
        </p:txBody>
      </p:sp>
      <p:sp>
        <p:nvSpPr>
          <p:cNvPr id="51205" name="Rectangle 1">
            <a:extLst>
              <a:ext uri="{FF2B5EF4-FFF2-40B4-BE49-F238E27FC236}">
                <a16:creationId xmlns:a16="http://schemas.microsoft.com/office/drawing/2014/main" id="{C7A9740F-CBCE-4AF1-8279-CE05781A769D}"/>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incorrect – it’s Fiction!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3250" name="Title 5">
            <a:extLst>
              <a:ext uri="{FF2B5EF4-FFF2-40B4-BE49-F238E27FC236}">
                <a16:creationId xmlns:a16="http://schemas.microsoft.com/office/drawing/2014/main" id="{EFB487B1-2620-42B7-9B4F-1289D232A96C}"/>
              </a:ext>
            </a:extLst>
          </p:cNvPr>
          <p:cNvSpPr>
            <a:spLocks noGrp="1"/>
          </p:cNvSpPr>
          <p:nvPr>
            <p:ph type="title"/>
          </p:nvPr>
        </p:nvSpPr>
        <p:spPr>
          <a:xfrm>
            <a:off x="484188" y="1047750"/>
            <a:ext cx="8220075" cy="631825"/>
          </a:xfrm>
        </p:spPr>
        <p:txBody>
          <a:bodyPr>
            <a:normAutofit fontScale="90000"/>
          </a:bodyPr>
          <a:lstStyle/>
          <a:p>
            <a:pPr algn="ctr" eaLnBrk="1" hangingPunct="1">
              <a:defRPr/>
            </a:pPr>
            <a:r>
              <a:rPr lang="en-GB" altLang="en-US" sz="2400" b="0"/>
              <a:t>Puberty for Boys</a:t>
            </a:r>
          </a:p>
        </p:txBody>
      </p:sp>
      <p:sp>
        <p:nvSpPr>
          <p:cNvPr id="6" name="Rounded Rectangle 5">
            <a:extLst>
              <a:ext uri="{FF2B5EF4-FFF2-40B4-BE49-F238E27FC236}">
                <a16:creationId xmlns:a16="http://schemas.microsoft.com/office/drawing/2014/main" id="{A485AD4A-1FC7-4872-A487-BB7BBBC258DD}"/>
              </a:ext>
            </a:extLst>
          </p:cNvPr>
          <p:cNvSpPr/>
          <p:nvPr/>
        </p:nvSpPr>
        <p:spPr>
          <a:xfrm>
            <a:off x="723900" y="1679575"/>
            <a:ext cx="1958975" cy="4425950"/>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7" name="Rounded Rectangle 6">
            <a:extLst>
              <a:ext uri="{FF2B5EF4-FFF2-40B4-BE49-F238E27FC236}">
                <a16:creationId xmlns:a16="http://schemas.microsoft.com/office/drawing/2014/main" id="{64D8A482-3845-4BE3-86B6-ADF4E5B357AA}"/>
              </a:ext>
            </a:extLst>
          </p:cNvPr>
          <p:cNvSpPr/>
          <p:nvPr/>
        </p:nvSpPr>
        <p:spPr>
          <a:xfrm>
            <a:off x="2897188" y="1679575"/>
            <a:ext cx="5470525" cy="4425950"/>
          </a:xfrm>
          <a:prstGeom prst="roundRect">
            <a:avLst>
              <a:gd name="adj" fmla="val 2464"/>
            </a:avLst>
          </a:prstGeom>
          <a:solidFill>
            <a:srgbClr val="FFD5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53253" name="Title 5">
            <a:extLst>
              <a:ext uri="{FF2B5EF4-FFF2-40B4-BE49-F238E27FC236}">
                <a16:creationId xmlns:a16="http://schemas.microsoft.com/office/drawing/2014/main" id="{1C8A8BA0-BE70-4A95-B3A3-5D066A85FF0A}"/>
              </a:ext>
            </a:extLst>
          </p:cNvPr>
          <p:cNvSpPr>
            <a:spLocks/>
          </p:cNvSpPr>
          <p:nvPr/>
        </p:nvSpPr>
        <p:spPr bwMode="auto">
          <a:xfrm>
            <a:off x="484188" y="566738"/>
            <a:ext cx="8220075" cy="631825"/>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685800" indent="-22860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eaLnBrk="1" hangingPunct="1">
              <a:spcBef>
                <a:spcPct val="0"/>
              </a:spcBef>
              <a:buFontTx/>
              <a:buNone/>
            </a:pPr>
            <a:r>
              <a:rPr lang="en-GB" altLang="en-US" sz="3600" b="1" dirty="0">
                <a:latin typeface="Twinkl" pitchFamily="2" charset="0"/>
              </a:rPr>
              <a:t>The Facts</a:t>
            </a:r>
          </a:p>
        </p:txBody>
      </p:sp>
      <p:pic>
        <p:nvPicPr>
          <p:cNvPr id="53254" name="Picture 1">
            <a:extLst>
              <a:ext uri="{FF2B5EF4-FFF2-40B4-BE49-F238E27FC236}">
                <a16:creationId xmlns:a16="http://schemas.microsoft.com/office/drawing/2014/main" id="{9072DA1D-5A9D-438A-AF24-0BC1E28CDD0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6175" y="2087563"/>
            <a:ext cx="1109663"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2">
            <a:extLst>
              <a:ext uri="{FF2B5EF4-FFF2-40B4-BE49-F238E27FC236}">
                <a16:creationId xmlns:a16="http://schemas.microsoft.com/office/drawing/2014/main" id="{2FABCB1D-1DF2-4DA9-85E8-9F161A15217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76850" y="2060575"/>
            <a:ext cx="1209675" cy="386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6" name="TextBox 10">
            <a:extLst>
              <a:ext uri="{FF2B5EF4-FFF2-40B4-BE49-F238E27FC236}">
                <a16:creationId xmlns:a16="http://schemas.microsoft.com/office/drawing/2014/main" id="{8090F88A-E6CE-4EC0-BFE1-51908165FE37}"/>
              </a:ext>
            </a:extLst>
          </p:cNvPr>
          <p:cNvSpPr txBox="1">
            <a:spLocks noChangeArrowheads="1"/>
          </p:cNvSpPr>
          <p:nvPr/>
        </p:nvSpPr>
        <p:spPr bwMode="auto">
          <a:xfrm>
            <a:off x="6623050" y="3663950"/>
            <a:ext cx="17446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Gain hair on arms and legs</a:t>
            </a:r>
          </a:p>
        </p:txBody>
      </p:sp>
      <p:sp>
        <p:nvSpPr>
          <p:cNvPr id="53257" name="TextBox 11">
            <a:extLst>
              <a:ext uri="{FF2B5EF4-FFF2-40B4-BE49-F238E27FC236}">
                <a16:creationId xmlns:a16="http://schemas.microsoft.com/office/drawing/2014/main" id="{C2450B68-4918-4A94-B095-738FA7BD3392}"/>
              </a:ext>
            </a:extLst>
          </p:cNvPr>
          <p:cNvSpPr txBox="1">
            <a:spLocks noChangeArrowheads="1"/>
          </p:cNvSpPr>
          <p:nvPr/>
        </p:nvSpPr>
        <p:spPr bwMode="auto">
          <a:xfrm>
            <a:off x="6670675" y="2894013"/>
            <a:ext cx="12969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Grow hair on chest</a:t>
            </a:r>
          </a:p>
        </p:txBody>
      </p:sp>
      <p:sp>
        <p:nvSpPr>
          <p:cNvPr id="53258" name="TextBox 12">
            <a:extLst>
              <a:ext uri="{FF2B5EF4-FFF2-40B4-BE49-F238E27FC236}">
                <a16:creationId xmlns:a16="http://schemas.microsoft.com/office/drawing/2014/main" id="{36618F2E-B2FB-4071-9436-505475BB19AC}"/>
              </a:ext>
            </a:extLst>
          </p:cNvPr>
          <p:cNvSpPr txBox="1">
            <a:spLocks noChangeArrowheads="1"/>
          </p:cNvSpPr>
          <p:nvPr/>
        </p:nvSpPr>
        <p:spPr bwMode="auto">
          <a:xfrm>
            <a:off x="3224213" y="3933825"/>
            <a:ext cx="1706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Grow hair under armpits</a:t>
            </a:r>
          </a:p>
        </p:txBody>
      </p:sp>
      <p:sp>
        <p:nvSpPr>
          <p:cNvPr id="53259" name="TextBox 13">
            <a:extLst>
              <a:ext uri="{FF2B5EF4-FFF2-40B4-BE49-F238E27FC236}">
                <a16:creationId xmlns:a16="http://schemas.microsoft.com/office/drawing/2014/main" id="{C2F1E670-EA90-4968-9A39-94E2954415D7}"/>
              </a:ext>
            </a:extLst>
          </p:cNvPr>
          <p:cNvSpPr txBox="1">
            <a:spLocks noChangeArrowheads="1"/>
          </p:cNvSpPr>
          <p:nvPr/>
        </p:nvSpPr>
        <p:spPr bwMode="auto">
          <a:xfrm>
            <a:off x="3165475" y="4700588"/>
            <a:ext cx="1854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Grow pubic hair</a:t>
            </a:r>
          </a:p>
        </p:txBody>
      </p:sp>
      <p:sp>
        <p:nvSpPr>
          <p:cNvPr id="53260" name="TextBox 14">
            <a:extLst>
              <a:ext uri="{FF2B5EF4-FFF2-40B4-BE49-F238E27FC236}">
                <a16:creationId xmlns:a16="http://schemas.microsoft.com/office/drawing/2014/main" id="{26C41D0A-6BBE-4AC2-8322-CEB00C5DC3DA}"/>
              </a:ext>
            </a:extLst>
          </p:cNvPr>
          <p:cNvSpPr txBox="1">
            <a:spLocks noChangeArrowheads="1"/>
          </p:cNvSpPr>
          <p:nvPr/>
        </p:nvSpPr>
        <p:spPr bwMode="auto">
          <a:xfrm>
            <a:off x="6403975" y="2408238"/>
            <a:ext cx="1884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Grow facial hair</a:t>
            </a:r>
          </a:p>
        </p:txBody>
      </p:sp>
      <p:sp>
        <p:nvSpPr>
          <p:cNvPr id="53261" name="TextBox 15">
            <a:extLst>
              <a:ext uri="{FF2B5EF4-FFF2-40B4-BE49-F238E27FC236}">
                <a16:creationId xmlns:a16="http://schemas.microsoft.com/office/drawing/2014/main" id="{34B8D604-1F1F-49AF-93CD-8FDE32C58FBA}"/>
              </a:ext>
            </a:extLst>
          </p:cNvPr>
          <p:cNvSpPr txBox="1">
            <a:spLocks noChangeArrowheads="1"/>
          </p:cNvSpPr>
          <p:nvPr/>
        </p:nvSpPr>
        <p:spPr bwMode="auto">
          <a:xfrm>
            <a:off x="2867025" y="2646363"/>
            <a:ext cx="26400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Sweat glands produce more sweat </a:t>
            </a:r>
          </a:p>
        </p:txBody>
      </p:sp>
      <p:sp>
        <p:nvSpPr>
          <p:cNvPr id="53262" name="TextBox 16">
            <a:extLst>
              <a:ext uri="{FF2B5EF4-FFF2-40B4-BE49-F238E27FC236}">
                <a16:creationId xmlns:a16="http://schemas.microsoft.com/office/drawing/2014/main" id="{3CCE661A-66F8-4212-8375-E00C7BCF5895}"/>
              </a:ext>
            </a:extLst>
          </p:cNvPr>
          <p:cNvSpPr txBox="1">
            <a:spLocks noChangeArrowheads="1"/>
          </p:cNvSpPr>
          <p:nvPr/>
        </p:nvSpPr>
        <p:spPr bwMode="auto">
          <a:xfrm>
            <a:off x="2974975" y="3403600"/>
            <a:ext cx="2305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Skin becomes oilier</a:t>
            </a:r>
          </a:p>
        </p:txBody>
      </p:sp>
      <p:sp>
        <p:nvSpPr>
          <p:cNvPr id="53263" name="TextBox 17">
            <a:extLst>
              <a:ext uri="{FF2B5EF4-FFF2-40B4-BE49-F238E27FC236}">
                <a16:creationId xmlns:a16="http://schemas.microsoft.com/office/drawing/2014/main" id="{3E430BCE-9322-4D88-97DE-ED6D17366B65}"/>
              </a:ext>
            </a:extLst>
          </p:cNvPr>
          <p:cNvSpPr txBox="1">
            <a:spLocks noChangeArrowheads="1"/>
          </p:cNvSpPr>
          <p:nvPr/>
        </p:nvSpPr>
        <p:spPr bwMode="auto">
          <a:xfrm>
            <a:off x="2974975" y="1859963"/>
            <a:ext cx="2529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Larynx (voice box) grows – ‘Adam’s apple’</a:t>
            </a:r>
          </a:p>
        </p:txBody>
      </p:sp>
      <p:sp>
        <p:nvSpPr>
          <p:cNvPr id="53264" name="TextBox 18">
            <a:extLst>
              <a:ext uri="{FF2B5EF4-FFF2-40B4-BE49-F238E27FC236}">
                <a16:creationId xmlns:a16="http://schemas.microsoft.com/office/drawing/2014/main" id="{AAD37211-A40C-4649-AE64-DB9568C457D3}"/>
              </a:ext>
            </a:extLst>
          </p:cNvPr>
          <p:cNvSpPr txBox="1">
            <a:spLocks noChangeArrowheads="1"/>
          </p:cNvSpPr>
          <p:nvPr/>
        </p:nvSpPr>
        <p:spPr bwMode="auto">
          <a:xfrm>
            <a:off x="6113463" y="4479925"/>
            <a:ext cx="24653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Scrotum, testes and penis develop</a:t>
            </a:r>
          </a:p>
        </p:txBody>
      </p:sp>
      <p:sp>
        <p:nvSpPr>
          <p:cNvPr id="53265" name="TextBox 19">
            <a:extLst>
              <a:ext uri="{FF2B5EF4-FFF2-40B4-BE49-F238E27FC236}">
                <a16:creationId xmlns:a16="http://schemas.microsoft.com/office/drawing/2014/main" id="{DC52D273-96DB-4D3E-B1B1-1D406DC53CFE}"/>
              </a:ext>
            </a:extLst>
          </p:cNvPr>
          <p:cNvSpPr txBox="1">
            <a:spLocks noChangeArrowheads="1"/>
          </p:cNvSpPr>
          <p:nvPr/>
        </p:nvSpPr>
        <p:spPr bwMode="auto">
          <a:xfrm>
            <a:off x="6538913" y="5227638"/>
            <a:ext cx="16938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Body becomes more muscular</a:t>
            </a:r>
          </a:p>
        </p:txBody>
      </p:sp>
      <p:sp>
        <p:nvSpPr>
          <p:cNvPr id="53266" name="TextBox 20">
            <a:extLst>
              <a:ext uri="{FF2B5EF4-FFF2-40B4-BE49-F238E27FC236}">
                <a16:creationId xmlns:a16="http://schemas.microsoft.com/office/drawing/2014/main" id="{DB954C40-2ABF-40A9-9F18-F34DCB830B56}"/>
              </a:ext>
            </a:extLst>
          </p:cNvPr>
          <p:cNvSpPr txBox="1">
            <a:spLocks noChangeArrowheads="1"/>
          </p:cNvSpPr>
          <p:nvPr/>
        </p:nvSpPr>
        <p:spPr bwMode="auto">
          <a:xfrm>
            <a:off x="2751138" y="5264150"/>
            <a:ext cx="27701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All parts of the </a:t>
            </a:r>
          </a:p>
          <a:p>
            <a:pPr algn="ctr">
              <a:lnSpc>
                <a:spcPct val="100000"/>
              </a:lnSpc>
              <a:spcBef>
                <a:spcPct val="0"/>
              </a:spcBef>
              <a:buFontTx/>
              <a:buNone/>
            </a:pPr>
            <a:r>
              <a:rPr lang="en-GB" altLang="en-US" dirty="0">
                <a:solidFill>
                  <a:schemeClr val="tx1"/>
                </a:solidFill>
                <a:latin typeface="Twinkl" pitchFamily="2" charset="0"/>
              </a:rPr>
              <a:t>body grow</a:t>
            </a:r>
          </a:p>
        </p:txBody>
      </p:sp>
      <p:sp>
        <p:nvSpPr>
          <p:cNvPr id="53267" name="TextBox 21">
            <a:extLst>
              <a:ext uri="{FF2B5EF4-FFF2-40B4-BE49-F238E27FC236}">
                <a16:creationId xmlns:a16="http://schemas.microsoft.com/office/drawing/2014/main" id="{F64882F5-99F2-4E7C-BBEB-A99D0A97D1CE}"/>
              </a:ext>
            </a:extLst>
          </p:cNvPr>
          <p:cNvSpPr txBox="1">
            <a:spLocks noChangeArrowheads="1"/>
          </p:cNvSpPr>
          <p:nvPr/>
        </p:nvSpPr>
        <p:spPr bwMode="auto">
          <a:xfrm>
            <a:off x="6334125" y="1927225"/>
            <a:ext cx="14620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Grow taller</a:t>
            </a:r>
          </a:p>
        </p:txBody>
      </p:sp>
      <p:cxnSp>
        <p:nvCxnSpPr>
          <p:cNvPr id="5" name="Straight Arrow Connector 4">
            <a:extLst>
              <a:ext uri="{FF2B5EF4-FFF2-40B4-BE49-F238E27FC236}">
                <a16:creationId xmlns:a16="http://schemas.microsoft.com/office/drawing/2014/main" id="{8FC4B118-3317-47B6-A241-5DAB0E0C5F9F}"/>
              </a:ext>
            </a:extLst>
          </p:cNvPr>
          <p:cNvCxnSpPr/>
          <p:nvPr/>
        </p:nvCxnSpPr>
        <p:spPr>
          <a:xfrm flipH="1" flipV="1">
            <a:off x="6110288" y="2525713"/>
            <a:ext cx="428625" cy="33337"/>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0056559-4B66-4A4F-8700-5087423A0F4A}"/>
              </a:ext>
            </a:extLst>
          </p:cNvPr>
          <p:cNvCxnSpPr/>
          <p:nvPr/>
        </p:nvCxnSpPr>
        <p:spPr>
          <a:xfrm flipH="1" flipV="1">
            <a:off x="5946775" y="3133725"/>
            <a:ext cx="847725" cy="65088"/>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98C2EC2A-DB4D-4374-94A1-9550AFB50921}"/>
              </a:ext>
            </a:extLst>
          </p:cNvPr>
          <p:cNvCxnSpPr/>
          <p:nvPr/>
        </p:nvCxnSpPr>
        <p:spPr>
          <a:xfrm flipH="1" flipV="1">
            <a:off x="6318250" y="3514725"/>
            <a:ext cx="509588" cy="439738"/>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C35166E-FC18-4FF9-8663-D2F3611BD80A}"/>
              </a:ext>
            </a:extLst>
          </p:cNvPr>
          <p:cNvCxnSpPr/>
          <p:nvPr/>
        </p:nvCxnSpPr>
        <p:spPr>
          <a:xfrm>
            <a:off x="5248275" y="2470150"/>
            <a:ext cx="546100" cy="192088"/>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75E31554-5F4C-4656-802D-5E8D112A1556}"/>
              </a:ext>
            </a:extLst>
          </p:cNvPr>
          <p:cNvCxnSpPr/>
          <p:nvPr/>
        </p:nvCxnSpPr>
        <p:spPr>
          <a:xfrm flipV="1">
            <a:off x="5118100" y="2881313"/>
            <a:ext cx="600075" cy="700087"/>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A91228C1-677F-47EF-A062-2ED2C011ABEF}"/>
              </a:ext>
            </a:extLst>
          </p:cNvPr>
          <p:cNvCxnSpPr/>
          <p:nvPr/>
        </p:nvCxnSpPr>
        <p:spPr>
          <a:xfrm flipV="1">
            <a:off x="4841875" y="3268663"/>
            <a:ext cx="688975" cy="1087437"/>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03A004BF-B4FD-46BB-954D-3100F3E9CDCD}"/>
              </a:ext>
            </a:extLst>
          </p:cNvPr>
          <p:cNvCxnSpPr/>
          <p:nvPr/>
        </p:nvCxnSpPr>
        <p:spPr>
          <a:xfrm flipV="1">
            <a:off x="4932363" y="4075113"/>
            <a:ext cx="854075" cy="823912"/>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82F3CFA-9452-4D09-BFC5-1D21532AE100}"/>
              </a:ext>
            </a:extLst>
          </p:cNvPr>
          <p:cNvCxnSpPr/>
          <p:nvPr/>
        </p:nvCxnSpPr>
        <p:spPr>
          <a:xfrm flipH="1" flipV="1">
            <a:off x="5965825" y="4135438"/>
            <a:ext cx="666750" cy="314325"/>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5298" name="Title 5">
            <a:extLst>
              <a:ext uri="{FF2B5EF4-FFF2-40B4-BE49-F238E27FC236}">
                <a16:creationId xmlns:a16="http://schemas.microsoft.com/office/drawing/2014/main" id="{19FDBB29-039A-4F17-9019-9F0FB65C6E46}"/>
              </a:ext>
            </a:extLst>
          </p:cNvPr>
          <p:cNvSpPr>
            <a:spLocks noGrp="1"/>
          </p:cNvSpPr>
          <p:nvPr>
            <p:ph type="title"/>
          </p:nvPr>
        </p:nvSpPr>
        <p:spPr>
          <a:xfrm>
            <a:off x="484188" y="963613"/>
            <a:ext cx="8220075" cy="631825"/>
          </a:xfrm>
        </p:spPr>
        <p:txBody>
          <a:bodyPr>
            <a:normAutofit fontScale="90000"/>
          </a:bodyPr>
          <a:lstStyle/>
          <a:p>
            <a:pPr algn="ctr" eaLnBrk="1" hangingPunct="1">
              <a:defRPr/>
            </a:pPr>
            <a:r>
              <a:rPr lang="en-GB" altLang="en-US" sz="2400" b="0"/>
              <a:t>What’s Going on Inside Boys? </a:t>
            </a:r>
          </a:p>
        </p:txBody>
      </p:sp>
      <p:sp>
        <p:nvSpPr>
          <p:cNvPr id="6" name="Rounded Rectangle 5">
            <a:extLst>
              <a:ext uri="{FF2B5EF4-FFF2-40B4-BE49-F238E27FC236}">
                <a16:creationId xmlns:a16="http://schemas.microsoft.com/office/drawing/2014/main" id="{86EB0017-6FCF-4E12-9570-F53209C19042}"/>
              </a:ext>
            </a:extLst>
          </p:cNvPr>
          <p:cNvSpPr/>
          <p:nvPr/>
        </p:nvSpPr>
        <p:spPr>
          <a:xfrm>
            <a:off x="693738" y="1528763"/>
            <a:ext cx="3675062" cy="4659312"/>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7" name="Rounded Rectangle 6">
            <a:extLst>
              <a:ext uri="{FF2B5EF4-FFF2-40B4-BE49-F238E27FC236}">
                <a16:creationId xmlns:a16="http://schemas.microsoft.com/office/drawing/2014/main" id="{A95278C7-08D7-4C66-978E-44CE8DD58493}"/>
              </a:ext>
            </a:extLst>
          </p:cNvPr>
          <p:cNvSpPr/>
          <p:nvPr/>
        </p:nvSpPr>
        <p:spPr>
          <a:xfrm>
            <a:off x="4521200" y="1528763"/>
            <a:ext cx="3886200" cy="4659312"/>
          </a:xfrm>
          <a:prstGeom prst="roundRect">
            <a:avLst>
              <a:gd name="adj" fmla="val 2464"/>
            </a:avLst>
          </a:prstGeom>
          <a:solidFill>
            <a:srgbClr val="FFD5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55301" name="Title 5">
            <a:extLst>
              <a:ext uri="{FF2B5EF4-FFF2-40B4-BE49-F238E27FC236}">
                <a16:creationId xmlns:a16="http://schemas.microsoft.com/office/drawing/2014/main" id="{2FDC4650-EB61-403C-B580-A53A1B13A335}"/>
              </a:ext>
            </a:extLst>
          </p:cNvPr>
          <p:cNvSpPr>
            <a:spLocks/>
          </p:cNvSpPr>
          <p:nvPr/>
        </p:nvSpPr>
        <p:spPr bwMode="auto">
          <a:xfrm>
            <a:off x="484188" y="566738"/>
            <a:ext cx="8220075" cy="631825"/>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685800" indent="-22860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eaLnBrk="1" hangingPunct="1">
              <a:spcBef>
                <a:spcPct val="0"/>
              </a:spcBef>
              <a:buFontTx/>
              <a:buNone/>
            </a:pPr>
            <a:r>
              <a:rPr lang="en-GB" altLang="en-US" sz="3600" b="1" dirty="0">
                <a:latin typeface="Twinkl" pitchFamily="2" charset="0"/>
              </a:rPr>
              <a:t>The Facts</a:t>
            </a:r>
          </a:p>
        </p:txBody>
      </p:sp>
      <p:sp>
        <p:nvSpPr>
          <p:cNvPr id="55302" name="TextBox 17">
            <a:extLst>
              <a:ext uri="{FF2B5EF4-FFF2-40B4-BE49-F238E27FC236}">
                <a16:creationId xmlns:a16="http://schemas.microsoft.com/office/drawing/2014/main" id="{6479F979-A4A0-482C-B9B1-1339739F105A}"/>
              </a:ext>
            </a:extLst>
          </p:cNvPr>
          <p:cNvSpPr txBox="1">
            <a:spLocks noChangeArrowheads="1"/>
          </p:cNvSpPr>
          <p:nvPr/>
        </p:nvSpPr>
        <p:spPr bwMode="auto">
          <a:xfrm>
            <a:off x="736600" y="3997813"/>
            <a:ext cx="3597645"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spcAft>
                <a:spcPts val="1200"/>
              </a:spcAft>
              <a:buFontTx/>
              <a:buNone/>
            </a:pPr>
            <a:r>
              <a:rPr lang="en-GB" altLang="en-US" sz="1600" dirty="0">
                <a:solidFill>
                  <a:schemeClr val="tx1"/>
                </a:solidFill>
                <a:latin typeface="Twinkl" pitchFamily="2" charset="0"/>
              </a:rPr>
              <a:t>This is the development of the </a:t>
            </a:r>
            <a:r>
              <a:rPr lang="en-GB" altLang="en-US" sz="1600" b="1" dirty="0">
                <a:solidFill>
                  <a:schemeClr val="tx1"/>
                </a:solidFill>
                <a:latin typeface="Twinkl" pitchFamily="2" charset="0"/>
              </a:rPr>
              <a:t>larynx</a:t>
            </a:r>
            <a:r>
              <a:rPr lang="en-GB" altLang="en-US" sz="1600" dirty="0">
                <a:solidFill>
                  <a:schemeClr val="tx1"/>
                </a:solidFill>
                <a:latin typeface="Twinkl" pitchFamily="2" charset="0"/>
              </a:rPr>
              <a:t>. </a:t>
            </a:r>
          </a:p>
          <a:p>
            <a:pPr algn="ctr">
              <a:lnSpc>
                <a:spcPct val="100000"/>
              </a:lnSpc>
              <a:spcBef>
                <a:spcPct val="0"/>
              </a:spcBef>
              <a:spcAft>
                <a:spcPts val="1200"/>
              </a:spcAft>
              <a:buFontTx/>
              <a:buNone/>
            </a:pPr>
            <a:r>
              <a:rPr lang="en-GB" altLang="en-US" sz="1600" dirty="0">
                <a:solidFill>
                  <a:schemeClr val="tx1"/>
                </a:solidFill>
                <a:latin typeface="Twinkl" pitchFamily="2" charset="0"/>
              </a:rPr>
              <a:t>This happens to both boys and girls but boys’ develop more so they will develop deeper voices.</a:t>
            </a:r>
          </a:p>
          <a:p>
            <a:pPr algn="ctr">
              <a:lnSpc>
                <a:spcPct val="100000"/>
              </a:lnSpc>
              <a:spcBef>
                <a:spcPct val="0"/>
              </a:spcBef>
              <a:spcAft>
                <a:spcPts val="1200"/>
              </a:spcAft>
              <a:buFontTx/>
              <a:buNone/>
            </a:pPr>
            <a:r>
              <a:rPr lang="en-GB" altLang="en-US" sz="1600" dirty="0">
                <a:solidFill>
                  <a:schemeClr val="tx1"/>
                </a:solidFill>
                <a:latin typeface="Twinkl" pitchFamily="2" charset="0"/>
              </a:rPr>
              <a:t>More laryngeal cartilage is needed to make a deeper voice. This is why boys develop visible ‘Adam's apples’. </a:t>
            </a:r>
          </a:p>
        </p:txBody>
      </p:sp>
      <p:pic>
        <p:nvPicPr>
          <p:cNvPr id="55303" name="Picture 3">
            <a:extLst>
              <a:ext uri="{FF2B5EF4-FFF2-40B4-BE49-F238E27FC236}">
                <a16:creationId xmlns:a16="http://schemas.microsoft.com/office/drawing/2014/main" id="{E7DC3DC4-856A-4B34-A350-EC8E1828BCF7}"/>
              </a:ext>
            </a:extLst>
          </p:cNvPr>
          <p:cNvPicPr>
            <a:picLocks noChangeAspect="1"/>
          </p:cNvPicPr>
          <p:nvPr/>
        </p:nvPicPr>
        <p:blipFill>
          <a:blip r:embed="rId4">
            <a:extLst>
              <a:ext uri="{28A0092B-C50C-407E-A947-70E740481C1C}">
                <a14:useLocalDpi xmlns:a14="http://schemas.microsoft.com/office/drawing/2010/main" val="0"/>
              </a:ext>
            </a:extLst>
          </a:blip>
          <a:srcRect l="2032" t="2" r="3230" b="-78"/>
          <a:stretch>
            <a:fillRect/>
          </a:stretch>
        </p:blipFill>
        <p:spPr bwMode="auto">
          <a:xfrm>
            <a:off x="830263" y="1678548"/>
            <a:ext cx="3378200" cy="225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a:extLst>
              <a:ext uri="{FF2B5EF4-FFF2-40B4-BE49-F238E27FC236}">
                <a16:creationId xmlns:a16="http://schemas.microsoft.com/office/drawing/2014/main" id="{949B13DF-6126-49A8-A3F5-DEFCC6960D46}"/>
              </a:ext>
            </a:extLst>
          </p:cNvPr>
          <p:cNvSpPr txBox="1">
            <a:spLocks noChangeArrowheads="1"/>
          </p:cNvSpPr>
          <p:nvPr/>
        </p:nvSpPr>
        <p:spPr bwMode="auto">
          <a:xfrm>
            <a:off x="4611687" y="1675765"/>
            <a:ext cx="3702050"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spcAft>
                <a:spcPts val="1200"/>
              </a:spcAft>
              <a:buFontTx/>
              <a:buNone/>
            </a:pPr>
            <a:r>
              <a:rPr lang="en-GB" altLang="en-US" sz="1600" dirty="0">
                <a:solidFill>
                  <a:schemeClr val="tx1"/>
                </a:solidFill>
                <a:latin typeface="Twinkl" pitchFamily="2" charset="0"/>
              </a:rPr>
              <a:t>During puberty, </a:t>
            </a:r>
            <a:r>
              <a:rPr lang="en-GB" altLang="en-US" sz="1600" b="1" dirty="0">
                <a:solidFill>
                  <a:schemeClr val="tx1"/>
                </a:solidFill>
                <a:latin typeface="Twinkl" pitchFamily="2" charset="0"/>
              </a:rPr>
              <a:t>the male sexual organs develop</a:t>
            </a:r>
            <a:r>
              <a:rPr lang="en-GB" altLang="en-US" sz="1600" dirty="0">
                <a:solidFill>
                  <a:schemeClr val="tx1"/>
                </a:solidFill>
                <a:latin typeface="Twinkl" pitchFamily="2" charset="0"/>
              </a:rPr>
              <a:t>. This includes the testicles (or testes), scrotum and penis.</a:t>
            </a:r>
          </a:p>
          <a:p>
            <a:pPr algn="ctr">
              <a:lnSpc>
                <a:spcPct val="100000"/>
              </a:lnSpc>
              <a:spcBef>
                <a:spcPct val="0"/>
              </a:spcBef>
              <a:spcAft>
                <a:spcPts val="1200"/>
              </a:spcAft>
              <a:buFontTx/>
              <a:buNone/>
            </a:pPr>
            <a:r>
              <a:rPr lang="en-GB" altLang="en-US" sz="1600" dirty="0">
                <a:solidFill>
                  <a:schemeClr val="tx1"/>
                </a:solidFill>
                <a:latin typeface="Twinkl" pitchFamily="2" charset="0"/>
              </a:rPr>
              <a:t>The testicles produce the hormone </a:t>
            </a:r>
            <a:r>
              <a:rPr lang="en-GB" altLang="en-US" sz="1600" b="1" dirty="0">
                <a:solidFill>
                  <a:schemeClr val="tx1"/>
                </a:solidFill>
                <a:latin typeface="Twinkl" pitchFamily="2" charset="0"/>
              </a:rPr>
              <a:t>testosterone</a:t>
            </a:r>
            <a:r>
              <a:rPr lang="en-GB" altLang="en-US" sz="1600" dirty="0">
                <a:solidFill>
                  <a:schemeClr val="tx1"/>
                </a:solidFill>
                <a:latin typeface="Twinkl" pitchFamily="2" charset="0"/>
              </a:rPr>
              <a:t> which stimulates the production of sperm, develops a deeper voice and bigger muscles as well as causing body and facial hair to grow.</a:t>
            </a:r>
          </a:p>
        </p:txBody>
      </p:sp>
      <p:grpSp>
        <p:nvGrpSpPr>
          <p:cNvPr id="23" name="Group 22">
            <a:extLst>
              <a:ext uri="{FF2B5EF4-FFF2-40B4-BE49-F238E27FC236}">
                <a16:creationId xmlns:a16="http://schemas.microsoft.com/office/drawing/2014/main" id="{E66C5269-9545-4D66-A162-F772BF0F11BA}"/>
              </a:ext>
            </a:extLst>
          </p:cNvPr>
          <p:cNvGrpSpPr>
            <a:grpSpLocks/>
          </p:cNvGrpSpPr>
          <p:nvPr/>
        </p:nvGrpSpPr>
        <p:grpSpPr bwMode="auto">
          <a:xfrm>
            <a:off x="4667250" y="4138613"/>
            <a:ext cx="3602038" cy="1928812"/>
            <a:chOff x="4667066" y="4139147"/>
            <a:chExt cx="3601691" cy="1927688"/>
          </a:xfrm>
        </p:grpSpPr>
        <p:pic>
          <p:nvPicPr>
            <p:cNvPr id="55306" name="Picture 8">
              <a:extLst>
                <a:ext uri="{FF2B5EF4-FFF2-40B4-BE49-F238E27FC236}">
                  <a16:creationId xmlns:a16="http://schemas.microsoft.com/office/drawing/2014/main" id="{E3D74051-12AB-4837-B2BC-B4415C990CF1}"/>
                </a:ext>
              </a:extLst>
            </p:cNvPr>
            <p:cNvPicPr>
              <a:picLocks noChangeAspect="1"/>
            </p:cNvPicPr>
            <p:nvPr/>
          </p:nvPicPr>
          <p:blipFill>
            <a:blip r:embed="rId5">
              <a:extLst>
                <a:ext uri="{28A0092B-C50C-407E-A947-70E740481C1C}">
                  <a14:useLocalDpi xmlns:a14="http://schemas.microsoft.com/office/drawing/2010/main" val="0"/>
                </a:ext>
              </a:extLst>
            </a:blip>
            <a:srcRect l="22305" r="17227"/>
            <a:stretch>
              <a:fillRect/>
            </a:stretch>
          </p:blipFill>
          <p:spPr bwMode="auto">
            <a:xfrm>
              <a:off x="6634691" y="4139147"/>
              <a:ext cx="1634066" cy="192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7" name="Picture 9">
              <a:extLst>
                <a:ext uri="{FF2B5EF4-FFF2-40B4-BE49-F238E27FC236}">
                  <a16:creationId xmlns:a16="http://schemas.microsoft.com/office/drawing/2014/main" id="{87E14FEF-76AC-4855-8122-03E713BF62C7}"/>
                </a:ext>
              </a:extLst>
            </p:cNvPr>
            <p:cNvPicPr>
              <a:picLocks noChangeAspect="1"/>
            </p:cNvPicPr>
            <p:nvPr/>
          </p:nvPicPr>
          <p:blipFill>
            <a:blip r:embed="rId6">
              <a:extLst>
                <a:ext uri="{28A0092B-C50C-407E-A947-70E740481C1C}">
                  <a14:useLocalDpi xmlns:a14="http://schemas.microsoft.com/office/drawing/2010/main" val="0"/>
                </a:ext>
              </a:extLst>
            </a:blip>
            <a:srcRect l="10692"/>
            <a:stretch>
              <a:fillRect/>
            </a:stretch>
          </p:blipFill>
          <p:spPr bwMode="auto">
            <a:xfrm>
              <a:off x="4667066" y="4139147"/>
              <a:ext cx="1843234" cy="192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Effect transition="in" filter="fade">
                                      <p:cBhvr>
                                        <p:cTn id="7" dur="500"/>
                                        <p:tgtEl>
                                          <p:spTgt spid="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xEl>
                                              <p:pRg st="1" end="1"/>
                                            </p:txEl>
                                          </p:spTgt>
                                        </p:tgtEl>
                                        <p:attrNameLst>
                                          <p:attrName>style.visibility</p:attrName>
                                        </p:attrNameLst>
                                      </p:cBhvr>
                                      <p:to>
                                        <p:strVal val="visible"/>
                                      </p:to>
                                    </p:set>
                                    <p:animEffect transition="in" filter="fade">
                                      <p:cBhvr>
                                        <p:cTn id="12" dur="500"/>
                                        <p:tgtEl>
                                          <p:spTgt spid="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7346" name="Title 5">
            <a:extLst>
              <a:ext uri="{FF2B5EF4-FFF2-40B4-BE49-F238E27FC236}">
                <a16:creationId xmlns:a16="http://schemas.microsoft.com/office/drawing/2014/main" id="{A01139B6-968F-4707-8151-B2DCAE144051}"/>
              </a:ext>
            </a:extLst>
          </p:cNvPr>
          <p:cNvSpPr>
            <a:spLocks noGrp="1"/>
          </p:cNvSpPr>
          <p:nvPr>
            <p:ph type="title"/>
          </p:nvPr>
        </p:nvSpPr>
        <p:spPr>
          <a:xfrm>
            <a:off x="484188" y="1047750"/>
            <a:ext cx="8220075" cy="631825"/>
          </a:xfrm>
        </p:spPr>
        <p:txBody>
          <a:bodyPr>
            <a:normAutofit fontScale="90000"/>
          </a:bodyPr>
          <a:lstStyle/>
          <a:p>
            <a:pPr algn="ctr" eaLnBrk="1" hangingPunct="1">
              <a:defRPr/>
            </a:pPr>
            <a:r>
              <a:rPr lang="en-GB" altLang="en-US" sz="2400" b="0"/>
              <a:t>Puberty for Girls</a:t>
            </a:r>
          </a:p>
        </p:txBody>
      </p:sp>
      <p:sp>
        <p:nvSpPr>
          <p:cNvPr id="6" name="Rounded Rectangle 5">
            <a:extLst>
              <a:ext uri="{FF2B5EF4-FFF2-40B4-BE49-F238E27FC236}">
                <a16:creationId xmlns:a16="http://schemas.microsoft.com/office/drawing/2014/main" id="{D8087CF9-8258-4C88-B7AB-23A665ED1CE0}"/>
              </a:ext>
            </a:extLst>
          </p:cNvPr>
          <p:cNvSpPr/>
          <p:nvPr/>
        </p:nvSpPr>
        <p:spPr>
          <a:xfrm>
            <a:off x="723900" y="1679575"/>
            <a:ext cx="1958975" cy="4425950"/>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7" name="Rounded Rectangle 6">
            <a:extLst>
              <a:ext uri="{FF2B5EF4-FFF2-40B4-BE49-F238E27FC236}">
                <a16:creationId xmlns:a16="http://schemas.microsoft.com/office/drawing/2014/main" id="{C43A46E8-1165-4378-A928-C751367A9868}"/>
              </a:ext>
            </a:extLst>
          </p:cNvPr>
          <p:cNvSpPr/>
          <p:nvPr/>
        </p:nvSpPr>
        <p:spPr>
          <a:xfrm>
            <a:off x="2897188" y="1679575"/>
            <a:ext cx="5470525" cy="4425950"/>
          </a:xfrm>
          <a:prstGeom prst="roundRect">
            <a:avLst>
              <a:gd name="adj" fmla="val 2464"/>
            </a:avLst>
          </a:prstGeom>
          <a:solidFill>
            <a:srgbClr val="FFD5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57349" name="Title 5">
            <a:extLst>
              <a:ext uri="{FF2B5EF4-FFF2-40B4-BE49-F238E27FC236}">
                <a16:creationId xmlns:a16="http://schemas.microsoft.com/office/drawing/2014/main" id="{1D1990FD-272F-4D86-A7CE-28ECA8597126}"/>
              </a:ext>
            </a:extLst>
          </p:cNvPr>
          <p:cNvSpPr>
            <a:spLocks/>
          </p:cNvSpPr>
          <p:nvPr/>
        </p:nvSpPr>
        <p:spPr bwMode="auto">
          <a:xfrm>
            <a:off x="484188" y="566738"/>
            <a:ext cx="8220075" cy="631825"/>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685800" indent="-22860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eaLnBrk="1" hangingPunct="1">
              <a:spcBef>
                <a:spcPct val="0"/>
              </a:spcBef>
              <a:buFontTx/>
              <a:buNone/>
            </a:pPr>
            <a:r>
              <a:rPr lang="en-GB" altLang="en-US" sz="3600" b="1" dirty="0">
                <a:latin typeface="Twinkl" pitchFamily="2" charset="0"/>
              </a:rPr>
              <a:t>The Facts</a:t>
            </a:r>
          </a:p>
        </p:txBody>
      </p:sp>
      <p:sp>
        <p:nvSpPr>
          <p:cNvPr id="57350" name="TextBox 10">
            <a:extLst>
              <a:ext uri="{FF2B5EF4-FFF2-40B4-BE49-F238E27FC236}">
                <a16:creationId xmlns:a16="http://schemas.microsoft.com/office/drawing/2014/main" id="{6267ACFD-389F-4E68-90CE-C510EE3EF18A}"/>
              </a:ext>
            </a:extLst>
          </p:cNvPr>
          <p:cNvSpPr txBox="1">
            <a:spLocks noChangeArrowheads="1"/>
          </p:cNvSpPr>
          <p:nvPr/>
        </p:nvSpPr>
        <p:spPr bwMode="auto">
          <a:xfrm>
            <a:off x="6623050" y="3663950"/>
            <a:ext cx="17446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Gain hair on arms and legs</a:t>
            </a:r>
          </a:p>
        </p:txBody>
      </p:sp>
      <p:sp>
        <p:nvSpPr>
          <p:cNvPr id="57351" name="TextBox 11">
            <a:extLst>
              <a:ext uri="{FF2B5EF4-FFF2-40B4-BE49-F238E27FC236}">
                <a16:creationId xmlns:a16="http://schemas.microsoft.com/office/drawing/2014/main" id="{44F1C321-1247-4F62-862E-90851BE20CAC}"/>
              </a:ext>
            </a:extLst>
          </p:cNvPr>
          <p:cNvSpPr txBox="1">
            <a:spLocks noChangeArrowheads="1"/>
          </p:cNvSpPr>
          <p:nvPr/>
        </p:nvSpPr>
        <p:spPr bwMode="auto">
          <a:xfrm>
            <a:off x="6651625" y="2930525"/>
            <a:ext cx="12985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Grow breasts</a:t>
            </a:r>
          </a:p>
        </p:txBody>
      </p:sp>
      <p:sp>
        <p:nvSpPr>
          <p:cNvPr id="57352" name="TextBox 12">
            <a:extLst>
              <a:ext uri="{FF2B5EF4-FFF2-40B4-BE49-F238E27FC236}">
                <a16:creationId xmlns:a16="http://schemas.microsoft.com/office/drawing/2014/main" id="{BD240A10-45E5-4AEF-A98E-9918DBD75239}"/>
              </a:ext>
            </a:extLst>
          </p:cNvPr>
          <p:cNvSpPr txBox="1">
            <a:spLocks noChangeArrowheads="1"/>
          </p:cNvSpPr>
          <p:nvPr/>
        </p:nvSpPr>
        <p:spPr bwMode="auto">
          <a:xfrm>
            <a:off x="3224213" y="3933825"/>
            <a:ext cx="1706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Grow hair under armpits</a:t>
            </a:r>
          </a:p>
        </p:txBody>
      </p:sp>
      <p:sp>
        <p:nvSpPr>
          <p:cNvPr id="57353" name="TextBox 13">
            <a:extLst>
              <a:ext uri="{FF2B5EF4-FFF2-40B4-BE49-F238E27FC236}">
                <a16:creationId xmlns:a16="http://schemas.microsoft.com/office/drawing/2014/main" id="{D92A1FE3-935B-49E3-A29C-22FDB0AD1658}"/>
              </a:ext>
            </a:extLst>
          </p:cNvPr>
          <p:cNvSpPr txBox="1">
            <a:spLocks noChangeArrowheads="1"/>
          </p:cNvSpPr>
          <p:nvPr/>
        </p:nvSpPr>
        <p:spPr bwMode="auto">
          <a:xfrm>
            <a:off x="3165475" y="4700588"/>
            <a:ext cx="1854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Grow pubic hair</a:t>
            </a:r>
          </a:p>
        </p:txBody>
      </p:sp>
      <p:sp>
        <p:nvSpPr>
          <p:cNvPr id="57354" name="TextBox 15">
            <a:extLst>
              <a:ext uri="{FF2B5EF4-FFF2-40B4-BE49-F238E27FC236}">
                <a16:creationId xmlns:a16="http://schemas.microsoft.com/office/drawing/2014/main" id="{8DD5A98A-9D22-444F-A1C7-B7E1D677C495}"/>
              </a:ext>
            </a:extLst>
          </p:cNvPr>
          <p:cNvSpPr txBox="1">
            <a:spLocks noChangeArrowheads="1"/>
          </p:cNvSpPr>
          <p:nvPr/>
        </p:nvSpPr>
        <p:spPr bwMode="auto">
          <a:xfrm>
            <a:off x="2951163" y="2692589"/>
            <a:ext cx="23987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Sweat glands produce more sweat </a:t>
            </a:r>
          </a:p>
        </p:txBody>
      </p:sp>
      <p:sp>
        <p:nvSpPr>
          <p:cNvPr id="57355" name="TextBox 16">
            <a:extLst>
              <a:ext uri="{FF2B5EF4-FFF2-40B4-BE49-F238E27FC236}">
                <a16:creationId xmlns:a16="http://schemas.microsoft.com/office/drawing/2014/main" id="{69797DB5-223A-4AAD-86AC-2A26DCF5A6DB}"/>
              </a:ext>
            </a:extLst>
          </p:cNvPr>
          <p:cNvSpPr txBox="1">
            <a:spLocks noChangeArrowheads="1"/>
          </p:cNvSpPr>
          <p:nvPr/>
        </p:nvSpPr>
        <p:spPr bwMode="auto">
          <a:xfrm>
            <a:off x="6176963" y="2392363"/>
            <a:ext cx="23034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Skin becomes oilier</a:t>
            </a:r>
          </a:p>
        </p:txBody>
      </p:sp>
      <p:sp>
        <p:nvSpPr>
          <p:cNvPr id="57356" name="TextBox 17">
            <a:extLst>
              <a:ext uri="{FF2B5EF4-FFF2-40B4-BE49-F238E27FC236}">
                <a16:creationId xmlns:a16="http://schemas.microsoft.com/office/drawing/2014/main" id="{6C379B5F-EF25-4457-A4B9-25A3A82E740F}"/>
              </a:ext>
            </a:extLst>
          </p:cNvPr>
          <p:cNvSpPr txBox="1">
            <a:spLocks noChangeArrowheads="1"/>
          </p:cNvSpPr>
          <p:nvPr/>
        </p:nvSpPr>
        <p:spPr bwMode="auto">
          <a:xfrm>
            <a:off x="3078955" y="1935321"/>
            <a:ext cx="21145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Larynx (voice box) grows</a:t>
            </a:r>
          </a:p>
        </p:txBody>
      </p:sp>
      <p:sp>
        <p:nvSpPr>
          <p:cNvPr id="57357" name="TextBox 18">
            <a:extLst>
              <a:ext uri="{FF2B5EF4-FFF2-40B4-BE49-F238E27FC236}">
                <a16:creationId xmlns:a16="http://schemas.microsoft.com/office/drawing/2014/main" id="{DE78BD3F-2B46-4075-B134-4269A9A00C7A}"/>
              </a:ext>
            </a:extLst>
          </p:cNvPr>
          <p:cNvSpPr txBox="1">
            <a:spLocks noChangeArrowheads="1"/>
          </p:cNvSpPr>
          <p:nvPr/>
        </p:nvSpPr>
        <p:spPr bwMode="auto">
          <a:xfrm>
            <a:off x="6096000" y="4479925"/>
            <a:ext cx="24653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Start to </a:t>
            </a:r>
            <a:r>
              <a:rPr lang="en-GB" altLang="en-US" b="1" dirty="0">
                <a:solidFill>
                  <a:schemeClr val="tx1"/>
                </a:solidFill>
                <a:latin typeface="Twinkl" pitchFamily="2" charset="0"/>
              </a:rPr>
              <a:t>menstruate</a:t>
            </a:r>
          </a:p>
        </p:txBody>
      </p:sp>
      <p:sp>
        <p:nvSpPr>
          <p:cNvPr id="57358" name="TextBox 20">
            <a:extLst>
              <a:ext uri="{FF2B5EF4-FFF2-40B4-BE49-F238E27FC236}">
                <a16:creationId xmlns:a16="http://schemas.microsoft.com/office/drawing/2014/main" id="{00197E85-DCFC-458D-A208-2EB3028EBED4}"/>
              </a:ext>
            </a:extLst>
          </p:cNvPr>
          <p:cNvSpPr txBox="1">
            <a:spLocks noChangeArrowheads="1"/>
          </p:cNvSpPr>
          <p:nvPr/>
        </p:nvSpPr>
        <p:spPr bwMode="auto">
          <a:xfrm>
            <a:off x="2751138" y="5264150"/>
            <a:ext cx="27701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All parts of the </a:t>
            </a:r>
          </a:p>
          <a:p>
            <a:pPr algn="ctr">
              <a:lnSpc>
                <a:spcPct val="100000"/>
              </a:lnSpc>
              <a:spcBef>
                <a:spcPct val="0"/>
              </a:spcBef>
              <a:buFontTx/>
              <a:buNone/>
            </a:pPr>
            <a:r>
              <a:rPr lang="en-GB" altLang="en-US" dirty="0">
                <a:solidFill>
                  <a:schemeClr val="tx1"/>
                </a:solidFill>
                <a:latin typeface="Twinkl" pitchFamily="2" charset="0"/>
              </a:rPr>
              <a:t>body grow</a:t>
            </a:r>
          </a:p>
        </p:txBody>
      </p:sp>
      <p:sp>
        <p:nvSpPr>
          <p:cNvPr id="57359" name="TextBox 21">
            <a:extLst>
              <a:ext uri="{FF2B5EF4-FFF2-40B4-BE49-F238E27FC236}">
                <a16:creationId xmlns:a16="http://schemas.microsoft.com/office/drawing/2014/main" id="{41F91AE9-C09F-4B6D-A0ED-A2F22EE8F439}"/>
              </a:ext>
            </a:extLst>
          </p:cNvPr>
          <p:cNvSpPr txBox="1">
            <a:spLocks noChangeArrowheads="1"/>
          </p:cNvSpPr>
          <p:nvPr/>
        </p:nvSpPr>
        <p:spPr bwMode="auto">
          <a:xfrm>
            <a:off x="6467475" y="1849438"/>
            <a:ext cx="14620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Grow taller</a:t>
            </a:r>
          </a:p>
        </p:txBody>
      </p:sp>
      <p:pic>
        <p:nvPicPr>
          <p:cNvPr id="57360" name="Picture 3">
            <a:extLst>
              <a:ext uri="{FF2B5EF4-FFF2-40B4-BE49-F238E27FC236}">
                <a16:creationId xmlns:a16="http://schemas.microsoft.com/office/drawing/2014/main" id="{839E691D-A567-4158-88B3-FEF6F3D29DF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21288" y="1865313"/>
            <a:ext cx="1174750" cy="418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Straight Arrow Connector 26">
            <a:extLst>
              <a:ext uri="{FF2B5EF4-FFF2-40B4-BE49-F238E27FC236}">
                <a16:creationId xmlns:a16="http://schemas.microsoft.com/office/drawing/2014/main" id="{2584216D-3D9E-44F3-BC9E-21F4AC64128A}"/>
              </a:ext>
            </a:extLst>
          </p:cNvPr>
          <p:cNvCxnSpPr/>
          <p:nvPr/>
        </p:nvCxnSpPr>
        <p:spPr>
          <a:xfrm flipH="1" flipV="1">
            <a:off x="6140450" y="3017838"/>
            <a:ext cx="654050" cy="180975"/>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4F70B50B-9E90-4509-AD8F-318B70263425}"/>
              </a:ext>
            </a:extLst>
          </p:cNvPr>
          <p:cNvCxnSpPr/>
          <p:nvPr/>
        </p:nvCxnSpPr>
        <p:spPr>
          <a:xfrm flipH="1" flipV="1">
            <a:off x="6318250" y="3514725"/>
            <a:ext cx="509588" cy="439738"/>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BFE71B35-2F79-470B-8D61-D6BAA33A8A1C}"/>
              </a:ext>
            </a:extLst>
          </p:cNvPr>
          <p:cNvCxnSpPr>
            <a:cxnSpLocks/>
          </p:cNvCxnSpPr>
          <p:nvPr/>
        </p:nvCxnSpPr>
        <p:spPr>
          <a:xfrm>
            <a:off x="4802982" y="2313520"/>
            <a:ext cx="991393" cy="348718"/>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E700F60B-EF9D-49B3-875F-3ECE8E09B64A}"/>
              </a:ext>
            </a:extLst>
          </p:cNvPr>
          <p:cNvCxnSpPr/>
          <p:nvPr/>
        </p:nvCxnSpPr>
        <p:spPr>
          <a:xfrm flipH="1" flipV="1">
            <a:off x="5940425" y="2311400"/>
            <a:ext cx="374650" cy="236538"/>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657679F-46D7-4D09-80ED-49DCDCACB7F8}"/>
              </a:ext>
            </a:extLst>
          </p:cNvPr>
          <p:cNvCxnSpPr/>
          <p:nvPr/>
        </p:nvCxnSpPr>
        <p:spPr>
          <a:xfrm flipV="1">
            <a:off x="4838700" y="3133725"/>
            <a:ext cx="574675" cy="1262063"/>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19CA528-FDED-4372-AD7D-65C1B032C166}"/>
              </a:ext>
            </a:extLst>
          </p:cNvPr>
          <p:cNvCxnSpPr/>
          <p:nvPr/>
        </p:nvCxnSpPr>
        <p:spPr>
          <a:xfrm flipV="1">
            <a:off x="4932363" y="4075113"/>
            <a:ext cx="854075" cy="823912"/>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54566979-B282-4232-8AAF-ACAD564CC2DE}"/>
              </a:ext>
            </a:extLst>
          </p:cNvPr>
          <p:cNvCxnSpPr/>
          <p:nvPr/>
        </p:nvCxnSpPr>
        <p:spPr>
          <a:xfrm flipH="1" flipV="1">
            <a:off x="5808663" y="3892550"/>
            <a:ext cx="823912" cy="557213"/>
          </a:xfrm>
          <a:prstGeom prst="straightConnector1">
            <a:avLst/>
          </a:prstGeom>
          <a:ln w="28575">
            <a:solidFill>
              <a:srgbClr val="FC6F4E"/>
            </a:solidFill>
            <a:tailEnd type="triangle"/>
          </a:ln>
        </p:spPr>
        <p:style>
          <a:lnRef idx="1">
            <a:schemeClr val="accent1"/>
          </a:lnRef>
          <a:fillRef idx="0">
            <a:schemeClr val="accent1"/>
          </a:fillRef>
          <a:effectRef idx="0">
            <a:schemeClr val="accent1"/>
          </a:effectRef>
          <a:fontRef idx="minor">
            <a:schemeClr val="tx1"/>
          </a:fontRef>
        </p:style>
      </p:cxnSp>
      <p:pic>
        <p:nvPicPr>
          <p:cNvPr id="57368" name="Picture 8">
            <a:extLst>
              <a:ext uri="{FF2B5EF4-FFF2-40B4-BE49-F238E27FC236}">
                <a16:creationId xmlns:a16="http://schemas.microsoft.com/office/drawing/2014/main" id="{6F3438DA-CEF6-4B1B-B121-EB360EE4E2C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23963" y="1895475"/>
            <a:ext cx="977900" cy="39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8">
            <a:extLst>
              <a:ext uri="{FF2B5EF4-FFF2-40B4-BE49-F238E27FC236}">
                <a16:creationId xmlns:a16="http://schemas.microsoft.com/office/drawing/2014/main" id="{F31A86AF-C725-455D-8011-79344D63F08F}"/>
              </a:ext>
            </a:extLst>
          </p:cNvPr>
          <p:cNvSpPr txBox="1">
            <a:spLocks noChangeArrowheads="1"/>
          </p:cNvSpPr>
          <p:nvPr/>
        </p:nvSpPr>
        <p:spPr bwMode="auto">
          <a:xfrm>
            <a:off x="6493272" y="5142670"/>
            <a:ext cx="17772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Body grows more muscle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9394" name="Title 5">
            <a:extLst>
              <a:ext uri="{FF2B5EF4-FFF2-40B4-BE49-F238E27FC236}">
                <a16:creationId xmlns:a16="http://schemas.microsoft.com/office/drawing/2014/main" id="{187D9D70-3AD5-4EBA-8C43-1047100A7A72}"/>
              </a:ext>
            </a:extLst>
          </p:cNvPr>
          <p:cNvSpPr>
            <a:spLocks noGrp="1"/>
          </p:cNvSpPr>
          <p:nvPr>
            <p:ph type="title"/>
          </p:nvPr>
        </p:nvSpPr>
        <p:spPr>
          <a:xfrm>
            <a:off x="484188" y="963613"/>
            <a:ext cx="8220075" cy="631825"/>
          </a:xfrm>
        </p:spPr>
        <p:txBody>
          <a:bodyPr>
            <a:normAutofit fontScale="90000"/>
          </a:bodyPr>
          <a:lstStyle/>
          <a:p>
            <a:pPr algn="ctr" eaLnBrk="1" hangingPunct="1">
              <a:defRPr/>
            </a:pPr>
            <a:r>
              <a:rPr lang="en-GB" altLang="en-US" sz="2400" b="0"/>
              <a:t>What’s Going on Inside Girls? </a:t>
            </a:r>
          </a:p>
        </p:txBody>
      </p:sp>
      <p:sp>
        <p:nvSpPr>
          <p:cNvPr id="6" name="Rounded Rectangle 5">
            <a:extLst>
              <a:ext uri="{FF2B5EF4-FFF2-40B4-BE49-F238E27FC236}">
                <a16:creationId xmlns:a16="http://schemas.microsoft.com/office/drawing/2014/main" id="{7F5F77B5-4944-4F60-9176-4F339D816813}"/>
              </a:ext>
            </a:extLst>
          </p:cNvPr>
          <p:cNvSpPr/>
          <p:nvPr/>
        </p:nvSpPr>
        <p:spPr>
          <a:xfrm>
            <a:off x="693738" y="1566863"/>
            <a:ext cx="2328862" cy="4621212"/>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7" name="Rounded Rectangle 6">
            <a:extLst>
              <a:ext uri="{FF2B5EF4-FFF2-40B4-BE49-F238E27FC236}">
                <a16:creationId xmlns:a16="http://schemas.microsoft.com/office/drawing/2014/main" id="{B2BED3E6-44EF-4C08-BCFA-5FE9B3B268D6}"/>
              </a:ext>
            </a:extLst>
          </p:cNvPr>
          <p:cNvSpPr/>
          <p:nvPr/>
        </p:nvSpPr>
        <p:spPr>
          <a:xfrm>
            <a:off x="3148013" y="1566863"/>
            <a:ext cx="5259387" cy="4621212"/>
          </a:xfrm>
          <a:prstGeom prst="roundRect">
            <a:avLst>
              <a:gd name="adj" fmla="val 2464"/>
            </a:avLst>
          </a:prstGeom>
          <a:solidFill>
            <a:srgbClr val="FFD5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59397" name="Title 5">
            <a:extLst>
              <a:ext uri="{FF2B5EF4-FFF2-40B4-BE49-F238E27FC236}">
                <a16:creationId xmlns:a16="http://schemas.microsoft.com/office/drawing/2014/main" id="{69167F06-F44B-4984-864B-1C4B9338BF38}"/>
              </a:ext>
            </a:extLst>
          </p:cNvPr>
          <p:cNvSpPr>
            <a:spLocks/>
          </p:cNvSpPr>
          <p:nvPr/>
        </p:nvSpPr>
        <p:spPr bwMode="auto">
          <a:xfrm>
            <a:off x="484188" y="566738"/>
            <a:ext cx="8220075" cy="631825"/>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685800" indent="-22860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eaLnBrk="1" hangingPunct="1">
              <a:spcBef>
                <a:spcPct val="0"/>
              </a:spcBef>
              <a:buFontTx/>
              <a:buNone/>
            </a:pPr>
            <a:r>
              <a:rPr lang="en-GB" altLang="en-US" sz="3600" b="1" dirty="0">
                <a:latin typeface="Twinkl" pitchFamily="2" charset="0"/>
              </a:rPr>
              <a:t>The Facts</a:t>
            </a:r>
          </a:p>
        </p:txBody>
      </p:sp>
      <p:sp>
        <p:nvSpPr>
          <p:cNvPr id="59398" name="TextBox 17">
            <a:extLst>
              <a:ext uri="{FF2B5EF4-FFF2-40B4-BE49-F238E27FC236}">
                <a16:creationId xmlns:a16="http://schemas.microsoft.com/office/drawing/2014/main" id="{278246B2-E8C8-41BD-903E-D709C977BF78}"/>
              </a:ext>
            </a:extLst>
          </p:cNvPr>
          <p:cNvSpPr txBox="1">
            <a:spLocks noChangeArrowheads="1"/>
          </p:cNvSpPr>
          <p:nvPr/>
        </p:nvSpPr>
        <p:spPr bwMode="auto">
          <a:xfrm>
            <a:off x="692663" y="3241466"/>
            <a:ext cx="2361465"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Ovaries produce </a:t>
            </a:r>
            <a:r>
              <a:rPr lang="en-GB" altLang="en-US" sz="1600" b="1" dirty="0">
                <a:solidFill>
                  <a:schemeClr val="tx1"/>
                </a:solidFill>
                <a:latin typeface="Twinkl" pitchFamily="2" charset="0"/>
              </a:rPr>
              <a:t>the</a:t>
            </a:r>
            <a:r>
              <a:rPr lang="en-GB" altLang="en-US" sz="1600" dirty="0">
                <a:solidFill>
                  <a:schemeClr val="tx1"/>
                </a:solidFill>
                <a:latin typeface="Twinkl" pitchFamily="2" charset="0"/>
              </a:rPr>
              <a:t> </a:t>
            </a:r>
            <a:r>
              <a:rPr lang="en-GB" altLang="en-US" sz="1600" b="1" dirty="0">
                <a:solidFill>
                  <a:schemeClr val="tx1"/>
                </a:solidFill>
                <a:latin typeface="Twinkl" pitchFamily="2" charset="0"/>
              </a:rPr>
              <a:t>hormones oestrogen and progesterone</a:t>
            </a:r>
            <a:r>
              <a:rPr lang="en-GB" altLang="en-US" sz="1600" dirty="0">
                <a:solidFill>
                  <a:schemeClr val="tx1"/>
                </a:solidFill>
                <a:latin typeface="Twinkl" pitchFamily="2" charset="0"/>
              </a:rPr>
              <a:t>. They also produce eggs. Each of these is about one-tenth of a millimetre across. </a:t>
            </a:r>
            <a:r>
              <a:rPr lang="en-GB" altLang="en-US" sz="1600" b="1" dirty="0">
                <a:solidFill>
                  <a:schemeClr val="tx1"/>
                </a:solidFill>
                <a:latin typeface="Twinkl" pitchFamily="2" charset="0"/>
              </a:rPr>
              <a:t>All girls going through puberty start their periods </a:t>
            </a:r>
            <a:r>
              <a:rPr lang="en-GB" altLang="en-US" sz="1600" dirty="0">
                <a:solidFill>
                  <a:schemeClr val="tx1"/>
                </a:solidFill>
                <a:latin typeface="Twinkl" pitchFamily="2" charset="0"/>
              </a:rPr>
              <a:t>– this means they have started to produce eggs.</a:t>
            </a:r>
          </a:p>
        </p:txBody>
      </p:sp>
      <p:pic>
        <p:nvPicPr>
          <p:cNvPr id="59399" name="Picture 1">
            <a:extLst>
              <a:ext uri="{FF2B5EF4-FFF2-40B4-BE49-F238E27FC236}">
                <a16:creationId xmlns:a16="http://schemas.microsoft.com/office/drawing/2014/main" id="{1489D985-4E2E-4E77-8E64-A282C27583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7082" y="1714499"/>
            <a:ext cx="1952625"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Picture 2">
            <a:extLst>
              <a:ext uri="{FF2B5EF4-FFF2-40B4-BE49-F238E27FC236}">
                <a16:creationId xmlns:a16="http://schemas.microsoft.com/office/drawing/2014/main" id="{D67FA6C2-5D3F-4B3E-8118-E5D08175B20D}"/>
              </a:ext>
            </a:extLst>
          </p:cNvPr>
          <p:cNvPicPr>
            <a:picLocks noChangeAspect="1"/>
          </p:cNvPicPr>
          <p:nvPr/>
        </p:nvPicPr>
        <p:blipFill>
          <a:blip r:embed="rId5">
            <a:extLst>
              <a:ext uri="{28A0092B-C50C-407E-A947-70E740481C1C}">
                <a14:useLocalDpi xmlns:a14="http://schemas.microsoft.com/office/drawing/2010/main" val="0"/>
              </a:ext>
            </a:extLst>
          </a:blip>
          <a:srcRect r="75146"/>
          <a:stretch>
            <a:fillRect/>
          </a:stretch>
        </p:blipFill>
        <p:spPr bwMode="auto">
          <a:xfrm>
            <a:off x="5124450" y="2644775"/>
            <a:ext cx="1308100"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1" name="TextBox 13">
            <a:extLst>
              <a:ext uri="{FF2B5EF4-FFF2-40B4-BE49-F238E27FC236}">
                <a16:creationId xmlns:a16="http://schemas.microsoft.com/office/drawing/2014/main" id="{B27597DE-F9ED-4E69-A7D4-CD0D3589E3E1}"/>
              </a:ext>
            </a:extLst>
          </p:cNvPr>
          <p:cNvSpPr txBox="1">
            <a:spLocks noChangeArrowheads="1"/>
          </p:cNvSpPr>
          <p:nvPr/>
        </p:nvSpPr>
        <p:spPr bwMode="auto">
          <a:xfrm>
            <a:off x="3376613" y="1648728"/>
            <a:ext cx="48386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Inside the ovaries and the uterus:</a:t>
            </a:r>
          </a:p>
          <a:p>
            <a:pPr algn="ctr">
              <a:lnSpc>
                <a:spcPct val="100000"/>
              </a:lnSpc>
              <a:spcBef>
                <a:spcPct val="0"/>
              </a:spcBef>
              <a:buFontTx/>
              <a:buNone/>
            </a:pPr>
            <a:r>
              <a:rPr lang="en-GB" altLang="en-US" dirty="0">
                <a:solidFill>
                  <a:schemeClr val="tx1"/>
                </a:solidFill>
                <a:latin typeface="Twinkl" pitchFamily="2" charset="0"/>
              </a:rPr>
              <a:t>Stages of the Menstrual Cycle (Period)</a:t>
            </a:r>
          </a:p>
        </p:txBody>
      </p:sp>
      <p:pic>
        <p:nvPicPr>
          <p:cNvPr id="59402" name="Picture 14">
            <a:extLst>
              <a:ext uri="{FF2B5EF4-FFF2-40B4-BE49-F238E27FC236}">
                <a16:creationId xmlns:a16="http://schemas.microsoft.com/office/drawing/2014/main" id="{D245910B-EEB7-4041-9021-A132780FEC46}"/>
              </a:ext>
            </a:extLst>
          </p:cNvPr>
          <p:cNvPicPr>
            <a:picLocks noChangeAspect="1"/>
          </p:cNvPicPr>
          <p:nvPr/>
        </p:nvPicPr>
        <p:blipFill>
          <a:blip r:embed="rId5">
            <a:extLst>
              <a:ext uri="{28A0092B-C50C-407E-A947-70E740481C1C}">
                <a14:useLocalDpi xmlns:a14="http://schemas.microsoft.com/office/drawing/2010/main" val="0"/>
              </a:ext>
            </a:extLst>
          </a:blip>
          <a:srcRect l="25092" r="50053"/>
          <a:stretch>
            <a:fillRect/>
          </a:stretch>
        </p:blipFill>
        <p:spPr bwMode="auto">
          <a:xfrm>
            <a:off x="6961188" y="3768725"/>
            <a:ext cx="1309687"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3" name="Picture 15">
            <a:extLst>
              <a:ext uri="{FF2B5EF4-FFF2-40B4-BE49-F238E27FC236}">
                <a16:creationId xmlns:a16="http://schemas.microsoft.com/office/drawing/2014/main" id="{76A40C74-8E05-4000-82B6-AEA5D378E4FE}"/>
              </a:ext>
            </a:extLst>
          </p:cNvPr>
          <p:cNvPicPr>
            <a:picLocks noChangeAspect="1"/>
          </p:cNvPicPr>
          <p:nvPr/>
        </p:nvPicPr>
        <p:blipFill>
          <a:blip r:embed="rId5">
            <a:extLst>
              <a:ext uri="{28A0092B-C50C-407E-A947-70E740481C1C}">
                <a14:useLocalDpi xmlns:a14="http://schemas.microsoft.com/office/drawing/2010/main" val="0"/>
              </a:ext>
            </a:extLst>
          </a:blip>
          <a:srcRect l="49998" r="25146"/>
          <a:stretch>
            <a:fillRect/>
          </a:stretch>
        </p:blipFill>
        <p:spPr bwMode="auto">
          <a:xfrm>
            <a:off x="5124450" y="5011738"/>
            <a:ext cx="1308100" cy="98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4" name="Picture 16">
            <a:extLst>
              <a:ext uri="{FF2B5EF4-FFF2-40B4-BE49-F238E27FC236}">
                <a16:creationId xmlns:a16="http://schemas.microsoft.com/office/drawing/2014/main" id="{FE4996A4-FC9D-49F9-8363-697CC25D4FCB}"/>
              </a:ext>
            </a:extLst>
          </p:cNvPr>
          <p:cNvPicPr>
            <a:picLocks noChangeAspect="1"/>
          </p:cNvPicPr>
          <p:nvPr/>
        </p:nvPicPr>
        <p:blipFill>
          <a:blip r:embed="rId5">
            <a:extLst>
              <a:ext uri="{28A0092B-C50C-407E-A947-70E740481C1C}">
                <a14:useLocalDpi xmlns:a14="http://schemas.microsoft.com/office/drawing/2010/main" val="0"/>
              </a:ext>
            </a:extLst>
          </a:blip>
          <a:srcRect l="75369" r="-223"/>
          <a:stretch>
            <a:fillRect/>
          </a:stretch>
        </p:blipFill>
        <p:spPr bwMode="auto">
          <a:xfrm>
            <a:off x="3527425" y="3768725"/>
            <a:ext cx="1308100"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ounded Rectangle 18">
            <a:extLst>
              <a:ext uri="{FF2B5EF4-FFF2-40B4-BE49-F238E27FC236}">
                <a16:creationId xmlns:a16="http://schemas.microsoft.com/office/drawing/2014/main" id="{7A0C7C81-F169-47D6-8CC8-83195731F642}"/>
              </a:ext>
            </a:extLst>
          </p:cNvPr>
          <p:cNvSpPr/>
          <p:nvPr/>
        </p:nvSpPr>
        <p:spPr>
          <a:xfrm>
            <a:off x="5180013" y="4610100"/>
            <a:ext cx="1196975" cy="293688"/>
          </a:xfrm>
          <a:prstGeom prst="roundRect">
            <a:avLst>
              <a:gd name="adj" fmla="val 16891"/>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dirty="0">
                <a:latin typeface="Twinkl" pitchFamily="2" charset="0"/>
              </a:rPr>
              <a:t>Day 14</a:t>
            </a:r>
          </a:p>
        </p:txBody>
      </p:sp>
      <p:sp>
        <p:nvSpPr>
          <p:cNvPr id="59406" name="TextBox 19">
            <a:extLst>
              <a:ext uri="{FF2B5EF4-FFF2-40B4-BE49-F238E27FC236}">
                <a16:creationId xmlns:a16="http://schemas.microsoft.com/office/drawing/2014/main" id="{83D69DE6-E216-4E56-B397-E881D7960F51}"/>
              </a:ext>
            </a:extLst>
          </p:cNvPr>
          <p:cNvSpPr txBox="1">
            <a:spLocks noChangeArrowheads="1"/>
          </p:cNvSpPr>
          <p:nvPr/>
        </p:nvSpPr>
        <p:spPr bwMode="auto">
          <a:xfrm>
            <a:off x="3284538" y="4832330"/>
            <a:ext cx="177641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400" dirty="0">
                <a:solidFill>
                  <a:schemeClr val="tx1"/>
                </a:solidFill>
                <a:latin typeface="Twinkl" pitchFamily="2" charset="0"/>
              </a:rPr>
              <a:t>The lining of the uterus will stop developing if the egg does not become fertilised.</a:t>
            </a:r>
          </a:p>
        </p:txBody>
      </p:sp>
      <p:sp>
        <p:nvSpPr>
          <p:cNvPr id="21" name="Rounded Rectangle 20">
            <a:extLst>
              <a:ext uri="{FF2B5EF4-FFF2-40B4-BE49-F238E27FC236}">
                <a16:creationId xmlns:a16="http://schemas.microsoft.com/office/drawing/2014/main" id="{5FF70BBF-60E4-48F6-AF2C-EEADC99FF796}"/>
              </a:ext>
            </a:extLst>
          </p:cNvPr>
          <p:cNvSpPr/>
          <p:nvPr/>
        </p:nvSpPr>
        <p:spPr>
          <a:xfrm>
            <a:off x="5180013" y="2300288"/>
            <a:ext cx="1196975" cy="293687"/>
          </a:xfrm>
          <a:prstGeom prst="roundRect">
            <a:avLst>
              <a:gd name="adj" fmla="val 19777"/>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dirty="0">
                <a:latin typeface="Twinkl" pitchFamily="2" charset="0"/>
              </a:rPr>
              <a:t>Days 1-5</a:t>
            </a:r>
          </a:p>
        </p:txBody>
      </p:sp>
      <p:sp>
        <p:nvSpPr>
          <p:cNvPr id="22" name="Rounded Rectangle 21">
            <a:extLst>
              <a:ext uri="{FF2B5EF4-FFF2-40B4-BE49-F238E27FC236}">
                <a16:creationId xmlns:a16="http://schemas.microsoft.com/office/drawing/2014/main" id="{BBC324EC-5AB8-49C4-9418-ADD048F2DE6B}"/>
              </a:ext>
            </a:extLst>
          </p:cNvPr>
          <p:cNvSpPr/>
          <p:nvPr/>
        </p:nvSpPr>
        <p:spPr>
          <a:xfrm>
            <a:off x="7018338" y="3335338"/>
            <a:ext cx="1196975" cy="293687"/>
          </a:xfrm>
          <a:prstGeom prst="roundRect">
            <a:avLst>
              <a:gd name="adj" fmla="val 22662"/>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dirty="0">
                <a:latin typeface="Twinkl" pitchFamily="2" charset="0"/>
              </a:rPr>
              <a:t>Days 6-13</a:t>
            </a:r>
          </a:p>
        </p:txBody>
      </p:sp>
      <p:sp>
        <p:nvSpPr>
          <p:cNvPr id="23" name="Rounded Rectangle 22">
            <a:extLst>
              <a:ext uri="{FF2B5EF4-FFF2-40B4-BE49-F238E27FC236}">
                <a16:creationId xmlns:a16="http://schemas.microsoft.com/office/drawing/2014/main" id="{6FADAE4F-4932-46F3-A972-346549DE96BA}"/>
              </a:ext>
            </a:extLst>
          </p:cNvPr>
          <p:cNvSpPr/>
          <p:nvPr/>
        </p:nvSpPr>
        <p:spPr>
          <a:xfrm>
            <a:off x="3547476" y="3335338"/>
            <a:ext cx="1268412" cy="293687"/>
          </a:xfrm>
          <a:prstGeom prst="roundRect">
            <a:avLst>
              <a:gd name="adj" fmla="val 22662"/>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dirty="0">
                <a:latin typeface="Twinkl" pitchFamily="2" charset="0"/>
              </a:rPr>
              <a:t>Days 15-28</a:t>
            </a:r>
          </a:p>
        </p:txBody>
      </p:sp>
      <p:sp>
        <p:nvSpPr>
          <p:cNvPr id="59410" name="TextBox 23">
            <a:extLst>
              <a:ext uri="{FF2B5EF4-FFF2-40B4-BE49-F238E27FC236}">
                <a16:creationId xmlns:a16="http://schemas.microsoft.com/office/drawing/2014/main" id="{9C9D4DF2-07A5-4173-B03C-C15380B36C58}"/>
              </a:ext>
            </a:extLst>
          </p:cNvPr>
          <p:cNvSpPr txBox="1">
            <a:spLocks noChangeArrowheads="1"/>
          </p:cNvSpPr>
          <p:nvPr/>
        </p:nvSpPr>
        <p:spPr bwMode="auto">
          <a:xfrm>
            <a:off x="6000750" y="5507038"/>
            <a:ext cx="1731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400" dirty="0">
                <a:solidFill>
                  <a:schemeClr val="tx1"/>
                </a:solidFill>
                <a:latin typeface="Twinkl" pitchFamily="2" charset="0"/>
              </a:rPr>
              <a:t>The egg is released into the uterus.</a:t>
            </a:r>
          </a:p>
        </p:txBody>
      </p:sp>
      <p:sp>
        <p:nvSpPr>
          <p:cNvPr id="59411" name="TextBox 24">
            <a:extLst>
              <a:ext uri="{FF2B5EF4-FFF2-40B4-BE49-F238E27FC236}">
                <a16:creationId xmlns:a16="http://schemas.microsoft.com/office/drawing/2014/main" id="{CF0AFE8D-84BC-40BE-BE82-977DA428D02D}"/>
              </a:ext>
            </a:extLst>
          </p:cNvPr>
          <p:cNvSpPr txBox="1">
            <a:spLocks noChangeArrowheads="1"/>
          </p:cNvSpPr>
          <p:nvPr/>
        </p:nvSpPr>
        <p:spPr bwMode="auto">
          <a:xfrm>
            <a:off x="6705600" y="2316909"/>
            <a:ext cx="181133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400" dirty="0">
                <a:latin typeface="Twinkl" pitchFamily="2" charset="0"/>
              </a:rPr>
              <a:t>The lining of the uterus starts to thicken ready to receive an egg.</a:t>
            </a:r>
            <a:endParaRPr lang="en-GB" altLang="en-US" sz="1400" dirty="0">
              <a:solidFill>
                <a:schemeClr val="tx1"/>
              </a:solidFill>
              <a:latin typeface="Twinkl" pitchFamily="2" charset="0"/>
            </a:endParaRPr>
          </a:p>
        </p:txBody>
      </p:sp>
      <p:sp>
        <p:nvSpPr>
          <p:cNvPr id="59412" name="TextBox 25">
            <a:extLst>
              <a:ext uri="{FF2B5EF4-FFF2-40B4-BE49-F238E27FC236}">
                <a16:creationId xmlns:a16="http://schemas.microsoft.com/office/drawing/2014/main" id="{AED96746-BD48-4E71-B2DD-BCB31059BFA6}"/>
              </a:ext>
            </a:extLst>
          </p:cNvPr>
          <p:cNvSpPr txBox="1">
            <a:spLocks noChangeArrowheads="1"/>
          </p:cNvSpPr>
          <p:nvPr/>
        </p:nvSpPr>
        <p:spPr bwMode="auto">
          <a:xfrm>
            <a:off x="3376613" y="2347913"/>
            <a:ext cx="168433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400" dirty="0">
                <a:solidFill>
                  <a:schemeClr val="tx1"/>
                </a:solidFill>
                <a:latin typeface="Twinkl" pitchFamily="2" charset="0"/>
              </a:rPr>
              <a:t>The lining is lost from the uterus. This is called a period.</a:t>
            </a:r>
          </a:p>
        </p:txBody>
      </p:sp>
      <p:cxnSp>
        <p:nvCxnSpPr>
          <p:cNvPr id="11" name="Straight Arrow Connector 10">
            <a:extLst>
              <a:ext uri="{FF2B5EF4-FFF2-40B4-BE49-F238E27FC236}">
                <a16:creationId xmlns:a16="http://schemas.microsoft.com/office/drawing/2014/main" id="{1C2B16F3-684B-40D0-BE32-0A79CEF4FA48}"/>
              </a:ext>
            </a:extLst>
          </p:cNvPr>
          <p:cNvCxnSpPr/>
          <p:nvPr/>
        </p:nvCxnSpPr>
        <p:spPr>
          <a:xfrm>
            <a:off x="6376988" y="3297238"/>
            <a:ext cx="428625" cy="369887"/>
          </a:xfrm>
          <a:prstGeom prst="straightConnector1">
            <a:avLst/>
          </a:prstGeom>
          <a:ln w="57150">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0FCB830-62F8-407A-9CC1-5B7FB06F542F}"/>
              </a:ext>
            </a:extLst>
          </p:cNvPr>
          <p:cNvCxnSpPr/>
          <p:nvPr/>
        </p:nvCxnSpPr>
        <p:spPr>
          <a:xfrm flipH="1">
            <a:off x="6654800" y="4422775"/>
            <a:ext cx="420688" cy="438150"/>
          </a:xfrm>
          <a:prstGeom prst="straightConnector1">
            <a:avLst/>
          </a:prstGeom>
          <a:ln w="57150">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B53D37D-2ACD-4A7B-8309-E3291D14CE18}"/>
              </a:ext>
            </a:extLst>
          </p:cNvPr>
          <p:cNvCxnSpPr/>
          <p:nvPr/>
        </p:nvCxnSpPr>
        <p:spPr>
          <a:xfrm flipH="1" flipV="1">
            <a:off x="4551363" y="4419600"/>
            <a:ext cx="501650" cy="350838"/>
          </a:xfrm>
          <a:prstGeom prst="straightConnector1">
            <a:avLst/>
          </a:prstGeom>
          <a:ln w="57150">
            <a:solidFill>
              <a:srgbClr val="FC6F4E"/>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EE84413F-C924-41A9-8B8F-ADA1FEB0BD9A}"/>
              </a:ext>
            </a:extLst>
          </p:cNvPr>
          <p:cNvCxnSpPr/>
          <p:nvPr/>
        </p:nvCxnSpPr>
        <p:spPr>
          <a:xfrm flipV="1">
            <a:off x="4881563" y="3289300"/>
            <a:ext cx="442912" cy="425450"/>
          </a:xfrm>
          <a:prstGeom prst="straightConnector1">
            <a:avLst/>
          </a:prstGeom>
          <a:ln w="57150">
            <a:solidFill>
              <a:srgbClr val="FC6F4E"/>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9394" name="Title 5">
            <a:extLst>
              <a:ext uri="{FF2B5EF4-FFF2-40B4-BE49-F238E27FC236}">
                <a16:creationId xmlns:a16="http://schemas.microsoft.com/office/drawing/2014/main" id="{F5B34C68-47C3-4B9D-A127-AAA1542638A0}"/>
              </a:ext>
            </a:extLst>
          </p:cNvPr>
          <p:cNvSpPr>
            <a:spLocks noGrp="1"/>
          </p:cNvSpPr>
          <p:nvPr>
            <p:ph type="title"/>
          </p:nvPr>
        </p:nvSpPr>
        <p:spPr>
          <a:xfrm>
            <a:off x="484188" y="963613"/>
            <a:ext cx="8220075" cy="631825"/>
          </a:xfrm>
        </p:spPr>
        <p:txBody>
          <a:bodyPr>
            <a:normAutofit fontScale="90000"/>
          </a:bodyPr>
          <a:lstStyle/>
          <a:p>
            <a:pPr algn="ctr" eaLnBrk="1" hangingPunct="1">
              <a:defRPr/>
            </a:pPr>
            <a:r>
              <a:rPr lang="en-GB" altLang="en-US" sz="2400" b="0" dirty="0"/>
              <a:t>What’s Going on Inside Girls? </a:t>
            </a:r>
          </a:p>
        </p:txBody>
      </p:sp>
      <p:sp>
        <p:nvSpPr>
          <p:cNvPr id="6" name="Rounded Rectangle 5">
            <a:extLst>
              <a:ext uri="{FF2B5EF4-FFF2-40B4-BE49-F238E27FC236}">
                <a16:creationId xmlns:a16="http://schemas.microsoft.com/office/drawing/2014/main" id="{D997E630-D12A-4F00-A322-7E03C2775AE9}"/>
              </a:ext>
            </a:extLst>
          </p:cNvPr>
          <p:cNvSpPr/>
          <p:nvPr/>
        </p:nvSpPr>
        <p:spPr>
          <a:xfrm>
            <a:off x="693738" y="1566863"/>
            <a:ext cx="2328862" cy="4621212"/>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7" name="Rounded Rectangle 6">
            <a:extLst>
              <a:ext uri="{FF2B5EF4-FFF2-40B4-BE49-F238E27FC236}">
                <a16:creationId xmlns:a16="http://schemas.microsoft.com/office/drawing/2014/main" id="{A490EC28-9E49-41F5-A444-6E20DF4EF3E1}"/>
              </a:ext>
            </a:extLst>
          </p:cNvPr>
          <p:cNvSpPr/>
          <p:nvPr/>
        </p:nvSpPr>
        <p:spPr>
          <a:xfrm>
            <a:off x="3148013" y="1566863"/>
            <a:ext cx="5259387" cy="4621212"/>
          </a:xfrm>
          <a:prstGeom prst="roundRect">
            <a:avLst>
              <a:gd name="adj" fmla="val 2464"/>
            </a:avLst>
          </a:prstGeom>
          <a:solidFill>
            <a:srgbClr val="FFD5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61445" name="Title 5">
            <a:extLst>
              <a:ext uri="{FF2B5EF4-FFF2-40B4-BE49-F238E27FC236}">
                <a16:creationId xmlns:a16="http://schemas.microsoft.com/office/drawing/2014/main" id="{9D157711-0D73-4DBB-8024-DBD2FAC3DABB}"/>
              </a:ext>
            </a:extLst>
          </p:cNvPr>
          <p:cNvSpPr>
            <a:spLocks/>
          </p:cNvSpPr>
          <p:nvPr/>
        </p:nvSpPr>
        <p:spPr bwMode="auto">
          <a:xfrm>
            <a:off x="484188" y="566738"/>
            <a:ext cx="8220075" cy="631825"/>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685800" indent="-22860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eaLnBrk="1" hangingPunct="1">
              <a:spcBef>
                <a:spcPct val="0"/>
              </a:spcBef>
              <a:buFontTx/>
              <a:buNone/>
            </a:pPr>
            <a:r>
              <a:rPr lang="en-GB" altLang="en-US" sz="3600" b="1" dirty="0">
                <a:latin typeface="Twinkl" pitchFamily="2" charset="0"/>
              </a:rPr>
              <a:t>The Facts</a:t>
            </a:r>
          </a:p>
        </p:txBody>
      </p:sp>
      <p:sp>
        <p:nvSpPr>
          <p:cNvPr id="61446" name="TextBox 17">
            <a:extLst>
              <a:ext uri="{FF2B5EF4-FFF2-40B4-BE49-F238E27FC236}">
                <a16:creationId xmlns:a16="http://schemas.microsoft.com/office/drawing/2014/main" id="{8C00226C-025A-4E41-BE1A-0FA75B3F6E39}"/>
              </a:ext>
            </a:extLst>
          </p:cNvPr>
          <p:cNvSpPr txBox="1">
            <a:spLocks noChangeArrowheads="1"/>
          </p:cNvSpPr>
          <p:nvPr/>
        </p:nvSpPr>
        <p:spPr bwMode="auto">
          <a:xfrm>
            <a:off x="710406" y="3337877"/>
            <a:ext cx="2328862"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Ovaries produce the hormones oestrogen and progesterone. They also produce eggs. Each of these is about one-tenth of a millimetre across. All girls going through puberty start their periods – this means they have started to produce eggs.</a:t>
            </a:r>
          </a:p>
        </p:txBody>
      </p:sp>
      <p:pic>
        <p:nvPicPr>
          <p:cNvPr id="61447" name="Picture 1">
            <a:extLst>
              <a:ext uri="{FF2B5EF4-FFF2-40B4-BE49-F238E27FC236}">
                <a16:creationId xmlns:a16="http://schemas.microsoft.com/office/drawing/2014/main" id="{1740C536-BD16-4FB8-AEF4-48B74DABBF3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8525" y="1798637"/>
            <a:ext cx="1952625"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TextBox 13">
            <a:extLst>
              <a:ext uri="{FF2B5EF4-FFF2-40B4-BE49-F238E27FC236}">
                <a16:creationId xmlns:a16="http://schemas.microsoft.com/office/drawing/2014/main" id="{45372958-97B5-45CF-AD85-C2E7C46892DA}"/>
              </a:ext>
            </a:extLst>
          </p:cNvPr>
          <p:cNvSpPr txBox="1">
            <a:spLocks noChangeArrowheads="1"/>
          </p:cNvSpPr>
          <p:nvPr/>
        </p:nvSpPr>
        <p:spPr bwMode="auto">
          <a:xfrm>
            <a:off x="3291681" y="2162968"/>
            <a:ext cx="30495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Emotion</a:t>
            </a:r>
          </a:p>
        </p:txBody>
      </p:sp>
      <p:sp>
        <p:nvSpPr>
          <p:cNvPr id="61449" name="TextBox 25">
            <a:extLst>
              <a:ext uri="{FF2B5EF4-FFF2-40B4-BE49-F238E27FC236}">
                <a16:creationId xmlns:a16="http://schemas.microsoft.com/office/drawing/2014/main" id="{63B0D422-D37A-4214-8202-50084B38D4C3}"/>
              </a:ext>
            </a:extLst>
          </p:cNvPr>
          <p:cNvSpPr txBox="1">
            <a:spLocks noChangeArrowheads="1"/>
          </p:cNvSpPr>
          <p:nvPr/>
        </p:nvSpPr>
        <p:spPr bwMode="auto">
          <a:xfrm>
            <a:off x="3388498" y="2714433"/>
            <a:ext cx="2855955"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spcBef>
                <a:spcPct val="0"/>
              </a:spcBef>
              <a:buFontTx/>
              <a:buNone/>
            </a:pPr>
            <a:r>
              <a:rPr lang="en-GB" altLang="en-US" sz="1600" b="1" dirty="0">
                <a:latin typeface="Twinkl" pitchFamily="2" charset="0"/>
              </a:rPr>
              <a:t>The hormones </a:t>
            </a:r>
            <a:r>
              <a:rPr lang="en-GB" altLang="en-US" sz="1600" dirty="0">
                <a:latin typeface="Twinkl" pitchFamily="2" charset="0"/>
              </a:rPr>
              <a:t>in your body that cause changes to occur during puberty </a:t>
            </a:r>
            <a:r>
              <a:rPr lang="en-GB" altLang="en-US" sz="1600" b="1" dirty="0">
                <a:latin typeface="Twinkl" pitchFamily="2" charset="0"/>
              </a:rPr>
              <a:t>may also affect your mood</a:t>
            </a:r>
            <a:r>
              <a:rPr lang="en-GB" altLang="en-US" sz="1600" dirty="0">
                <a:latin typeface="Twinkl" pitchFamily="2" charset="0"/>
              </a:rPr>
              <a:t>. You may have highs and lows and feel a bit (or even quite a lot) more emotional, especially near the time of your period. For many girls, the days on which a period is taking place are physically uncomfortable.</a:t>
            </a:r>
          </a:p>
        </p:txBody>
      </p:sp>
      <p:pic>
        <p:nvPicPr>
          <p:cNvPr id="61450" name="Picture 1">
            <a:extLst>
              <a:ext uri="{FF2B5EF4-FFF2-40B4-BE49-F238E27FC236}">
                <a16:creationId xmlns:a16="http://schemas.microsoft.com/office/drawing/2014/main" id="{257ED46C-DA0F-41AD-A80D-A523B2FE5035}"/>
              </a:ext>
            </a:extLst>
          </p:cNvPr>
          <p:cNvPicPr>
            <a:picLocks noChangeAspect="1"/>
          </p:cNvPicPr>
          <p:nvPr/>
        </p:nvPicPr>
        <p:blipFill>
          <a:blip r:embed="rId5">
            <a:extLst>
              <a:ext uri="{28A0092B-C50C-407E-A947-70E740481C1C}">
                <a14:useLocalDpi xmlns:a14="http://schemas.microsoft.com/office/drawing/2010/main" val="0"/>
              </a:ext>
            </a:extLst>
          </a:blip>
          <a:srcRect b="39586"/>
          <a:stretch>
            <a:fillRect/>
          </a:stretch>
        </p:blipFill>
        <p:spPr bwMode="auto">
          <a:xfrm>
            <a:off x="6484938" y="2531268"/>
            <a:ext cx="1833686" cy="366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 name="Rounded Rectangle 24">
            <a:extLst>
              <a:ext uri="{FF2B5EF4-FFF2-40B4-BE49-F238E27FC236}">
                <a16:creationId xmlns:a16="http://schemas.microsoft.com/office/drawing/2014/main" id="{E953F679-5D0E-4993-A784-28287B176743}"/>
              </a:ext>
            </a:extLst>
          </p:cNvPr>
          <p:cNvSpPr/>
          <p:nvPr/>
        </p:nvSpPr>
        <p:spPr bwMode="auto">
          <a:xfrm>
            <a:off x="503238" y="2927350"/>
            <a:ext cx="8137525" cy="341471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Twinkl" pitchFamily="2" charset="0"/>
              </a:rPr>
              <a:t> </a:t>
            </a:r>
          </a:p>
        </p:txBody>
      </p:sp>
      <p:sp>
        <p:nvSpPr>
          <p:cNvPr id="24" name="Rounded Rectangle 23">
            <a:extLst>
              <a:ext uri="{FF2B5EF4-FFF2-40B4-BE49-F238E27FC236}">
                <a16:creationId xmlns:a16="http://schemas.microsoft.com/office/drawing/2014/main" id="{592CC9FF-206F-42CA-BA60-C8E9ED908561}"/>
              </a:ext>
            </a:extLst>
          </p:cNvPr>
          <p:cNvSpPr/>
          <p:nvPr/>
        </p:nvSpPr>
        <p:spPr bwMode="auto">
          <a:xfrm>
            <a:off x="503238" y="512763"/>
            <a:ext cx="8137525" cy="2192337"/>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Twinkl" pitchFamily="2" charset="0"/>
              </a:rPr>
              <a:t> </a:t>
            </a:r>
          </a:p>
        </p:txBody>
      </p:sp>
      <p:sp>
        <p:nvSpPr>
          <p:cNvPr id="9220" name="Title 1">
            <a:extLst>
              <a:ext uri="{FF2B5EF4-FFF2-40B4-BE49-F238E27FC236}">
                <a16:creationId xmlns:a16="http://schemas.microsoft.com/office/drawing/2014/main" id="{A0CBBC2D-A9BA-47D9-9BAC-9B96AAC57723}"/>
              </a:ext>
            </a:extLst>
          </p:cNvPr>
          <p:cNvSpPr txBox="1">
            <a:spLocks/>
          </p:cNvSpPr>
          <p:nvPr/>
        </p:nvSpPr>
        <p:spPr bwMode="auto">
          <a:xfrm>
            <a:off x="503238" y="3429000"/>
            <a:ext cx="78867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eaLnBrk="1" hangingPunct="1">
              <a:spcBef>
                <a:spcPct val="0"/>
              </a:spcBef>
              <a:buFontTx/>
              <a:buNone/>
            </a:pPr>
            <a:r>
              <a:rPr lang="en-US" altLang="en-US" sz="2400" b="1" dirty="0">
                <a:solidFill>
                  <a:schemeClr val="tx1"/>
                </a:solidFill>
                <a:latin typeface="Twinkl" pitchFamily="2" charset="0"/>
              </a:rPr>
              <a:t>We hope you will be able to…</a:t>
            </a:r>
          </a:p>
        </p:txBody>
      </p:sp>
      <p:sp>
        <p:nvSpPr>
          <p:cNvPr id="9221" name="Title 1">
            <a:extLst>
              <a:ext uri="{FF2B5EF4-FFF2-40B4-BE49-F238E27FC236}">
                <a16:creationId xmlns:a16="http://schemas.microsoft.com/office/drawing/2014/main" id="{4BFC2032-E4CC-4CE3-ADD5-2FF4B14DD97C}"/>
              </a:ext>
            </a:extLst>
          </p:cNvPr>
          <p:cNvSpPr txBox="1">
            <a:spLocks/>
          </p:cNvSpPr>
          <p:nvPr/>
        </p:nvSpPr>
        <p:spPr bwMode="auto">
          <a:xfrm>
            <a:off x="628650" y="735012"/>
            <a:ext cx="7886700" cy="906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eaLnBrk="1" hangingPunct="1">
              <a:spcBef>
                <a:spcPct val="0"/>
              </a:spcBef>
              <a:buFontTx/>
              <a:buNone/>
            </a:pPr>
            <a:r>
              <a:rPr lang="en-US" altLang="en-US" sz="2400" b="1" dirty="0">
                <a:solidFill>
                  <a:schemeClr val="tx1"/>
                </a:solidFill>
                <a:latin typeface="Twinkl" pitchFamily="2" charset="0"/>
              </a:rPr>
              <a:t>By the end of this session you should be able to…</a:t>
            </a:r>
          </a:p>
        </p:txBody>
      </p:sp>
      <p:sp>
        <p:nvSpPr>
          <p:cNvPr id="9222" name="Content Placeholder 15">
            <a:extLst>
              <a:ext uri="{FF2B5EF4-FFF2-40B4-BE49-F238E27FC236}">
                <a16:creationId xmlns:a16="http://schemas.microsoft.com/office/drawing/2014/main" id="{A1EDC9F9-E193-4351-87F1-A5FE3AA38C7A}"/>
              </a:ext>
            </a:extLst>
          </p:cNvPr>
          <p:cNvSpPr>
            <a:spLocks noGrp="1"/>
          </p:cNvSpPr>
          <p:nvPr>
            <p:ph idx="1"/>
          </p:nvPr>
        </p:nvSpPr>
        <p:spPr>
          <a:xfrm>
            <a:off x="628650" y="1536825"/>
            <a:ext cx="7886700" cy="701049"/>
          </a:xfrm>
        </p:spPr>
        <p:txBody>
          <a:bodyPr/>
          <a:lstStyle/>
          <a:p>
            <a:pPr eaLnBrk="1" hangingPunct="1"/>
            <a:r>
              <a:rPr lang="en-GB" altLang="en-US" dirty="0"/>
              <a:t>…describe and explain the main changes that occur during puberty.</a:t>
            </a:r>
          </a:p>
        </p:txBody>
      </p:sp>
      <p:sp>
        <p:nvSpPr>
          <p:cNvPr id="9223" name="Content Placeholder 15">
            <a:extLst>
              <a:ext uri="{FF2B5EF4-FFF2-40B4-BE49-F238E27FC236}">
                <a16:creationId xmlns:a16="http://schemas.microsoft.com/office/drawing/2014/main" id="{F94FCCB3-6C7A-42FA-A8F3-C6F98A322F40}"/>
              </a:ext>
            </a:extLst>
          </p:cNvPr>
          <p:cNvSpPr txBox="1">
            <a:spLocks/>
          </p:cNvSpPr>
          <p:nvPr/>
        </p:nvSpPr>
        <p:spPr bwMode="auto">
          <a:xfrm>
            <a:off x="754062" y="3781487"/>
            <a:ext cx="7886700" cy="1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180000" tIns="252000" rIns="252000" bIns="180000"/>
          <a:lstStyle>
            <a:lvl1pPr marL="228600" indent="-228600">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685800" indent="-22860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r>
              <a:rPr lang="en-GB" altLang="en-US" dirty="0">
                <a:latin typeface="Twinkl" pitchFamily="2" charset="0"/>
              </a:rPr>
              <a:t>…describe the main changes that occur during puberty.</a:t>
            </a:r>
          </a:p>
          <a:p>
            <a:r>
              <a:rPr lang="en-GB" altLang="en-US" dirty="0">
                <a:latin typeface="Twinkl" pitchFamily="2" charset="0"/>
              </a:rPr>
              <a:t>…give reasons why changes occur during puberty.</a:t>
            </a:r>
          </a:p>
          <a:p>
            <a:r>
              <a:rPr lang="en-GB" altLang="en-US" dirty="0">
                <a:latin typeface="Twinkl" pitchFamily="2" charset="0"/>
              </a:rPr>
              <a:t>…analyse the similarities and differences between how boys and girls experience puberty.</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8AA0AA8D-89E6-4FCD-A4FC-3D4B3904E878}"/>
              </a:ext>
            </a:extLst>
          </p:cNvPr>
          <p:cNvSpPr/>
          <p:nvPr/>
        </p:nvSpPr>
        <p:spPr>
          <a:xfrm>
            <a:off x="635000" y="1643063"/>
            <a:ext cx="7867650" cy="4538662"/>
          </a:xfrm>
          <a:prstGeom prst="roundRect">
            <a:avLst>
              <a:gd name="adj" fmla="val 2464"/>
            </a:avLst>
          </a:prstGeom>
          <a:solidFill>
            <a:srgbClr val="FFA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3C5E5C8E-07D5-47C5-A1B2-8328BB68AD23}"/>
              </a:ext>
            </a:extLst>
          </p:cNvPr>
          <p:cNvSpPr>
            <a:spLocks noGrp="1"/>
          </p:cNvSpPr>
          <p:nvPr>
            <p:ph type="title"/>
          </p:nvPr>
        </p:nvSpPr>
        <p:spPr>
          <a:xfrm>
            <a:off x="484188" y="712788"/>
            <a:ext cx="8220075" cy="631825"/>
          </a:xfrm>
        </p:spPr>
        <p:txBody>
          <a:bodyPr>
            <a:normAutofit fontScale="90000"/>
          </a:bodyPr>
          <a:lstStyle/>
          <a:p>
            <a:pPr algn="ctr" eaLnBrk="1" hangingPunct="1">
              <a:defRPr/>
            </a:pPr>
            <a:r>
              <a:rPr lang="en-GB" dirty="0"/>
              <a:t>Changes During Puberty</a:t>
            </a:r>
            <a:endParaRPr lang="en-GB" altLang="en-US" dirty="0"/>
          </a:p>
        </p:txBody>
      </p:sp>
      <p:pic>
        <p:nvPicPr>
          <p:cNvPr id="63492" name="Individual Work">
            <a:extLst>
              <a:ext uri="{FF2B5EF4-FFF2-40B4-BE49-F238E27FC236}">
                <a16:creationId xmlns:a16="http://schemas.microsoft.com/office/drawing/2014/main" id="{21F8A422-FF4A-4BC7-A74E-8EF131D31D9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67625" y="615950"/>
            <a:ext cx="8636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3" name="Picture 1">
            <a:extLst>
              <a:ext uri="{FF2B5EF4-FFF2-40B4-BE49-F238E27FC236}">
                <a16:creationId xmlns:a16="http://schemas.microsoft.com/office/drawing/2014/main" id="{39AF286B-A36B-4C33-98F9-4AD53911AE5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92315" y="2372738"/>
            <a:ext cx="4673600"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1B3EE176-195C-4E79-8CBF-BD12F41D395E}"/>
              </a:ext>
            </a:extLst>
          </p:cNvPr>
          <p:cNvPicPr>
            <a:picLocks noChangeAspect="1"/>
          </p:cNvPicPr>
          <p:nvPr/>
        </p:nvPicPr>
        <p:blipFill>
          <a:blip r:embed="rId6"/>
          <a:stretch>
            <a:fillRect/>
          </a:stretch>
        </p:blipFill>
        <p:spPr>
          <a:xfrm rot="153532">
            <a:off x="2572942" y="2737356"/>
            <a:ext cx="4673600" cy="3305175"/>
          </a:xfrm>
          <a:prstGeom prst="rect">
            <a:avLst/>
          </a:prstGeom>
          <a:effectLst>
            <a:outerShdw blurRad="50800" dist="38100" dir="5400000" algn="t" rotWithShape="0">
              <a:prstClr val="black">
                <a:alpha val="40000"/>
              </a:prstClr>
            </a:outerShdw>
          </a:effectLst>
        </p:spPr>
      </p:pic>
      <p:sp>
        <p:nvSpPr>
          <p:cNvPr id="2" name="TextBox 1">
            <a:extLst>
              <a:ext uri="{FF2B5EF4-FFF2-40B4-BE49-F238E27FC236}">
                <a16:creationId xmlns:a16="http://schemas.microsoft.com/office/drawing/2014/main" id="{4A90101E-FA38-40FF-BDFC-2930D7984FEA}"/>
              </a:ext>
            </a:extLst>
          </p:cNvPr>
          <p:cNvSpPr txBox="1"/>
          <p:nvPr/>
        </p:nvSpPr>
        <p:spPr>
          <a:xfrm>
            <a:off x="5623230" y="1868926"/>
            <a:ext cx="2728455" cy="830997"/>
          </a:xfrm>
          <a:prstGeom prst="rect">
            <a:avLst/>
          </a:prstGeom>
          <a:noFill/>
        </p:spPr>
        <p:txBody>
          <a:bodyPr wrap="square" rtlCol="0">
            <a:spAutoFit/>
          </a:bodyPr>
          <a:lstStyle/>
          <a:p>
            <a:pPr algn="ctr"/>
            <a:r>
              <a:rPr lang="en-GB" sz="1600" dirty="0"/>
              <a:t>Try to complete one or more of the set of sheets which describe and explain puberty.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D0EDDCA3-AE58-43C6-9504-8DEEAE9AC421}"/>
              </a:ext>
            </a:extLst>
          </p:cNvPr>
          <p:cNvSpPr/>
          <p:nvPr/>
        </p:nvSpPr>
        <p:spPr>
          <a:xfrm>
            <a:off x="635000" y="2074863"/>
            <a:ext cx="7867650" cy="4106862"/>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2B04F2E8-B612-49A0-8991-3B1983BDA406}"/>
              </a:ext>
            </a:extLst>
          </p:cNvPr>
          <p:cNvSpPr>
            <a:spLocks noGrp="1"/>
          </p:cNvSpPr>
          <p:nvPr>
            <p:ph type="title"/>
          </p:nvPr>
        </p:nvSpPr>
        <p:spPr>
          <a:xfrm>
            <a:off x="458787" y="537504"/>
            <a:ext cx="8220075" cy="631825"/>
          </a:xfrm>
        </p:spPr>
        <p:txBody>
          <a:bodyPr>
            <a:normAutofit fontScale="90000"/>
          </a:bodyPr>
          <a:lstStyle/>
          <a:p>
            <a:pPr algn="ctr" eaLnBrk="1" hangingPunct="1">
              <a:defRPr/>
            </a:pPr>
            <a:r>
              <a:rPr lang="en-GB" dirty="0"/>
              <a:t>Puberty for Other Animals </a:t>
            </a:r>
            <a:endParaRPr lang="en-GB" altLang="en-US" dirty="0"/>
          </a:p>
        </p:txBody>
      </p:sp>
      <p:pic>
        <p:nvPicPr>
          <p:cNvPr id="65540" name="Group Work">
            <a:extLst>
              <a:ext uri="{FF2B5EF4-FFF2-40B4-BE49-F238E27FC236}">
                <a16:creationId xmlns:a16="http://schemas.microsoft.com/office/drawing/2014/main" id="{723B4454-8904-462D-ACC4-9706360749C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67625" y="615950"/>
            <a:ext cx="718386" cy="718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Rectangle 1">
            <a:extLst>
              <a:ext uri="{FF2B5EF4-FFF2-40B4-BE49-F238E27FC236}">
                <a16:creationId xmlns:a16="http://schemas.microsoft.com/office/drawing/2014/main" id="{D79E9DC6-FC11-46BE-AFCA-84FFD42F4162}"/>
              </a:ext>
            </a:extLst>
          </p:cNvPr>
          <p:cNvSpPr>
            <a:spLocks noChangeArrowheads="1"/>
          </p:cNvSpPr>
          <p:nvPr/>
        </p:nvSpPr>
        <p:spPr bwMode="auto">
          <a:xfrm>
            <a:off x="388644" y="1169329"/>
            <a:ext cx="836036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It is not only humans that have a process of puberty. So do all of these eight animals (and many more). However, their changes are quite different from ours. </a:t>
            </a:r>
          </a:p>
          <a:p>
            <a:pPr algn="ctr">
              <a:lnSpc>
                <a:spcPct val="100000"/>
              </a:lnSpc>
              <a:spcBef>
                <a:spcPct val="0"/>
              </a:spcBef>
              <a:buFontTx/>
              <a:buNone/>
            </a:pPr>
            <a:r>
              <a:rPr lang="en-GB" altLang="en-US" dirty="0">
                <a:solidFill>
                  <a:schemeClr val="tx1"/>
                </a:solidFill>
                <a:latin typeface="Twinkl" pitchFamily="2" charset="0"/>
              </a:rPr>
              <a:t>Try to match the animal with the changes that take place for it during puberty.</a:t>
            </a:r>
          </a:p>
        </p:txBody>
      </p:sp>
      <p:pic>
        <p:nvPicPr>
          <p:cNvPr id="2" name="Picture 1">
            <a:extLst>
              <a:ext uri="{FF2B5EF4-FFF2-40B4-BE49-F238E27FC236}">
                <a16:creationId xmlns:a16="http://schemas.microsoft.com/office/drawing/2014/main" id="{FDEA5F0B-A08F-48D5-9CA2-95E6BF4FCB70}"/>
              </a:ext>
            </a:extLst>
          </p:cNvPr>
          <p:cNvPicPr>
            <a:picLocks noChangeAspect="1"/>
          </p:cNvPicPr>
          <p:nvPr/>
        </p:nvPicPr>
        <p:blipFill rotWithShape="1">
          <a:blip r:embed="rId5"/>
          <a:srcRect b="15758"/>
          <a:stretch/>
        </p:blipFill>
        <p:spPr>
          <a:xfrm>
            <a:off x="1133475" y="2333625"/>
            <a:ext cx="3228975" cy="3848100"/>
          </a:xfrm>
          <a:prstGeom prst="rect">
            <a:avLst/>
          </a:prstGeom>
          <a:effectLst>
            <a:outerShdw blurRad="50800" dist="38100" dir="18900000" algn="bl" rotWithShape="0">
              <a:prstClr val="black">
                <a:alpha val="40000"/>
              </a:prstClr>
            </a:outerShdw>
          </a:effectLst>
        </p:spPr>
      </p:pic>
      <p:pic>
        <p:nvPicPr>
          <p:cNvPr id="3" name="Picture 2">
            <a:extLst>
              <a:ext uri="{FF2B5EF4-FFF2-40B4-BE49-F238E27FC236}">
                <a16:creationId xmlns:a16="http://schemas.microsoft.com/office/drawing/2014/main" id="{14CCC154-6915-4D9B-A5A4-9D79E6FE51D3}"/>
              </a:ext>
            </a:extLst>
          </p:cNvPr>
          <p:cNvPicPr>
            <a:picLocks noChangeAspect="1"/>
          </p:cNvPicPr>
          <p:nvPr/>
        </p:nvPicPr>
        <p:blipFill rotWithShape="1">
          <a:blip r:embed="rId6"/>
          <a:srcRect b="15758"/>
          <a:stretch/>
        </p:blipFill>
        <p:spPr>
          <a:xfrm>
            <a:off x="4760913" y="2333625"/>
            <a:ext cx="3230562" cy="3848100"/>
          </a:xfrm>
          <a:prstGeom prst="rect">
            <a:avLst/>
          </a:prstGeom>
          <a:effectLst>
            <a:outerShdw blurRad="50800" dist="38100" dir="18900000" algn="bl" rotWithShape="0">
              <a:prstClr val="black">
                <a:alpha val="40000"/>
              </a:prst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3B035C79-7426-4192-B09D-3FD3962B750A}"/>
              </a:ext>
            </a:extLst>
          </p:cNvPr>
          <p:cNvSpPr/>
          <p:nvPr/>
        </p:nvSpPr>
        <p:spPr>
          <a:xfrm>
            <a:off x="635000" y="2074863"/>
            <a:ext cx="7867650" cy="4106862"/>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C696EBE7-638B-422D-88BE-6AF55F131D16}"/>
              </a:ext>
            </a:extLst>
          </p:cNvPr>
          <p:cNvSpPr>
            <a:spLocks noGrp="1"/>
          </p:cNvSpPr>
          <p:nvPr>
            <p:ph type="title"/>
          </p:nvPr>
        </p:nvSpPr>
        <p:spPr>
          <a:xfrm>
            <a:off x="484188" y="712788"/>
            <a:ext cx="8220075" cy="631825"/>
          </a:xfrm>
        </p:spPr>
        <p:txBody>
          <a:bodyPr>
            <a:normAutofit fontScale="90000"/>
          </a:bodyPr>
          <a:lstStyle/>
          <a:p>
            <a:pPr algn="ctr" eaLnBrk="1" hangingPunct="1">
              <a:defRPr/>
            </a:pPr>
            <a:r>
              <a:rPr lang="en-GB" dirty="0"/>
              <a:t>Puberty for Other Animals </a:t>
            </a:r>
            <a:endParaRPr lang="en-GB" altLang="en-US" dirty="0"/>
          </a:p>
        </p:txBody>
      </p:sp>
      <p:pic>
        <p:nvPicPr>
          <p:cNvPr id="67588" name="Group Work">
            <a:extLst>
              <a:ext uri="{FF2B5EF4-FFF2-40B4-BE49-F238E27FC236}">
                <a16:creationId xmlns:a16="http://schemas.microsoft.com/office/drawing/2014/main" id="{8E572E43-0834-4614-A755-FD04344548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67625" y="615950"/>
            <a:ext cx="8636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9" name="Rectangle 1">
            <a:extLst>
              <a:ext uri="{FF2B5EF4-FFF2-40B4-BE49-F238E27FC236}">
                <a16:creationId xmlns:a16="http://schemas.microsoft.com/office/drawing/2014/main" id="{B6614DF7-EC8E-4FDA-8F97-CB0A782FE95D}"/>
              </a:ext>
            </a:extLst>
          </p:cNvPr>
          <p:cNvSpPr>
            <a:spLocks noChangeArrowheads="1"/>
          </p:cNvSpPr>
          <p:nvPr/>
        </p:nvSpPr>
        <p:spPr bwMode="auto">
          <a:xfrm>
            <a:off x="635000" y="1592263"/>
            <a:ext cx="7867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dirty="0">
                <a:solidFill>
                  <a:schemeClr val="tx1"/>
                </a:solidFill>
                <a:latin typeface="Twinkl" pitchFamily="2" charset="0"/>
              </a:rPr>
              <a:t>How many did you get correct? Look below for the answers:</a:t>
            </a:r>
          </a:p>
        </p:txBody>
      </p:sp>
      <p:grpSp>
        <p:nvGrpSpPr>
          <p:cNvPr id="67590" name="Group 1">
            <a:extLst>
              <a:ext uri="{FF2B5EF4-FFF2-40B4-BE49-F238E27FC236}">
                <a16:creationId xmlns:a16="http://schemas.microsoft.com/office/drawing/2014/main" id="{3D8087A1-E2C8-43CB-BCBB-9B8A0F8EEA36}"/>
              </a:ext>
            </a:extLst>
          </p:cNvPr>
          <p:cNvGrpSpPr>
            <a:grpSpLocks/>
          </p:cNvGrpSpPr>
          <p:nvPr/>
        </p:nvGrpSpPr>
        <p:grpSpPr bwMode="auto">
          <a:xfrm>
            <a:off x="4775200" y="2206625"/>
            <a:ext cx="3068638" cy="3892550"/>
            <a:chOff x="4372608" y="2206222"/>
            <a:chExt cx="3069576" cy="3893328"/>
          </a:xfrm>
        </p:grpSpPr>
        <p:pic>
          <p:nvPicPr>
            <p:cNvPr id="6" name="Picture 5">
              <a:extLst>
                <a:ext uri="{FF2B5EF4-FFF2-40B4-BE49-F238E27FC236}">
                  <a16:creationId xmlns:a16="http://schemas.microsoft.com/office/drawing/2014/main" id="{A5D4AE36-B290-497C-8BE3-9CAE8A23CAFB}"/>
                </a:ext>
              </a:extLst>
            </p:cNvPr>
            <p:cNvPicPr>
              <a:picLocks noChangeAspect="1"/>
            </p:cNvPicPr>
            <p:nvPr/>
          </p:nvPicPr>
          <p:blipFill rotWithShape="1">
            <a:blip r:embed="rId5"/>
            <a:srcRect l="3320" t="9554" r="49872" b="70228"/>
            <a:stretch/>
          </p:blipFill>
          <p:spPr>
            <a:xfrm>
              <a:off x="4372608" y="5175440"/>
              <a:ext cx="1511762" cy="924110"/>
            </a:xfrm>
            <a:prstGeom prst="rect">
              <a:avLst/>
            </a:prstGeom>
            <a:effectLst>
              <a:outerShdw blurRad="50800" dist="38100" dir="18900000" algn="bl" rotWithShape="0">
                <a:prstClr val="black">
                  <a:alpha val="40000"/>
                </a:prstClr>
              </a:outerShdw>
            </a:effectLst>
          </p:spPr>
        </p:pic>
        <p:pic>
          <p:nvPicPr>
            <p:cNvPr id="7" name="Picture 6">
              <a:extLst>
                <a:ext uri="{FF2B5EF4-FFF2-40B4-BE49-F238E27FC236}">
                  <a16:creationId xmlns:a16="http://schemas.microsoft.com/office/drawing/2014/main" id="{86A4799E-FACB-4833-81F9-A0CFC6EF17E6}"/>
                </a:ext>
              </a:extLst>
            </p:cNvPr>
            <p:cNvPicPr>
              <a:picLocks noChangeAspect="1"/>
            </p:cNvPicPr>
            <p:nvPr/>
          </p:nvPicPr>
          <p:blipFill rotWithShape="1">
            <a:blip r:embed="rId6"/>
            <a:srcRect l="3414" t="9355" r="49782" b="70228"/>
            <a:stretch/>
          </p:blipFill>
          <p:spPr>
            <a:xfrm>
              <a:off x="4372608" y="2206222"/>
              <a:ext cx="1511762" cy="932049"/>
            </a:xfrm>
            <a:prstGeom prst="rect">
              <a:avLst/>
            </a:prstGeom>
            <a:effectLst>
              <a:outerShdw blurRad="50800" dist="38100" dir="18900000" algn="bl" rotWithShape="0">
                <a:prstClr val="black">
                  <a:alpha val="40000"/>
                </a:prstClr>
              </a:outerShdw>
            </a:effectLst>
          </p:spPr>
        </p:pic>
        <p:pic>
          <p:nvPicPr>
            <p:cNvPr id="13" name="Picture 12">
              <a:extLst>
                <a:ext uri="{FF2B5EF4-FFF2-40B4-BE49-F238E27FC236}">
                  <a16:creationId xmlns:a16="http://schemas.microsoft.com/office/drawing/2014/main" id="{CE789024-7B50-41D3-A53C-86AEC401A42F}"/>
                </a:ext>
              </a:extLst>
            </p:cNvPr>
            <p:cNvPicPr>
              <a:picLocks noChangeAspect="1"/>
            </p:cNvPicPr>
            <p:nvPr/>
          </p:nvPicPr>
          <p:blipFill rotWithShape="1">
            <a:blip r:embed="rId5"/>
            <a:srcRect l="50408" t="9554" r="2784" b="70228"/>
            <a:stretch/>
          </p:blipFill>
          <p:spPr>
            <a:xfrm>
              <a:off x="5930422" y="2210986"/>
              <a:ext cx="1511762" cy="922521"/>
            </a:xfrm>
            <a:prstGeom prst="rect">
              <a:avLst/>
            </a:prstGeom>
            <a:effectLst>
              <a:outerShdw blurRad="50800" dist="38100" dir="18900000" algn="bl" rotWithShape="0">
                <a:prstClr val="black">
                  <a:alpha val="40000"/>
                </a:prstClr>
              </a:outerShdw>
            </a:effectLst>
          </p:spPr>
        </p:pic>
        <p:pic>
          <p:nvPicPr>
            <p:cNvPr id="14" name="Picture 13">
              <a:extLst>
                <a:ext uri="{FF2B5EF4-FFF2-40B4-BE49-F238E27FC236}">
                  <a16:creationId xmlns:a16="http://schemas.microsoft.com/office/drawing/2014/main" id="{D84C7112-2FDB-4195-A81F-A41286C6B161}"/>
                </a:ext>
              </a:extLst>
            </p:cNvPr>
            <p:cNvPicPr>
              <a:picLocks noChangeAspect="1"/>
            </p:cNvPicPr>
            <p:nvPr/>
          </p:nvPicPr>
          <p:blipFill rotWithShape="1">
            <a:blip r:embed="rId7"/>
            <a:srcRect l="50408" t="30169" r="2784" b="49613"/>
            <a:stretch/>
          </p:blipFill>
          <p:spPr>
            <a:xfrm>
              <a:off x="5930422" y="3190669"/>
              <a:ext cx="1511762" cy="922522"/>
            </a:xfrm>
            <a:prstGeom prst="rect">
              <a:avLst/>
            </a:prstGeom>
            <a:effectLst>
              <a:outerShdw blurRad="50800" dist="38100" dir="18900000" algn="bl" rotWithShape="0">
                <a:prstClr val="black">
                  <a:alpha val="40000"/>
                </a:prstClr>
              </a:outerShdw>
            </a:effectLst>
          </p:spPr>
        </p:pic>
        <p:pic>
          <p:nvPicPr>
            <p:cNvPr id="16" name="Picture 15">
              <a:extLst>
                <a:ext uri="{FF2B5EF4-FFF2-40B4-BE49-F238E27FC236}">
                  <a16:creationId xmlns:a16="http://schemas.microsoft.com/office/drawing/2014/main" id="{55076EC9-0992-4A2C-B591-8D880B32219A}"/>
                </a:ext>
              </a:extLst>
            </p:cNvPr>
            <p:cNvPicPr>
              <a:picLocks noChangeAspect="1"/>
            </p:cNvPicPr>
            <p:nvPr/>
          </p:nvPicPr>
          <p:blipFill rotWithShape="1">
            <a:blip r:embed="rId5"/>
            <a:srcRect l="50408" t="71596" r="2784" b="8186"/>
            <a:stretch/>
          </p:blipFill>
          <p:spPr>
            <a:xfrm>
              <a:off x="5930422" y="5175440"/>
              <a:ext cx="1511762" cy="924110"/>
            </a:xfrm>
            <a:prstGeom prst="rect">
              <a:avLst/>
            </a:prstGeom>
            <a:effectLst>
              <a:outerShdw blurRad="50800" dist="38100" dir="18900000" algn="bl" rotWithShape="0">
                <a:prstClr val="black">
                  <a:alpha val="40000"/>
                </a:prstClr>
              </a:outerShdw>
            </a:effectLst>
          </p:spPr>
        </p:pic>
        <p:pic>
          <p:nvPicPr>
            <p:cNvPr id="18" name="Picture 17">
              <a:extLst>
                <a:ext uri="{FF2B5EF4-FFF2-40B4-BE49-F238E27FC236}">
                  <a16:creationId xmlns:a16="http://schemas.microsoft.com/office/drawing/2014/main" id="{F481CCF3-4F04-4DA0-9383-D71B49703DDB}"/>
                </a:ext>
              </a:extLst>
            </p:cNvPr>
            <p:cNvPicPr>
              <a:picLocks noChangeAspect="1"/>
            </p:cNvPicPr>
            <p:nvPr/>
          </p:nvPicPr>
          <p:blipFill rotWithShape="1">
            <a:blip r:embed="rId8"/>
            <a:srcRect l="50498" t="29970" r="2698" b="49613"/>
            <a:stretch/>
          </p:blipFill>
          <p:spPr>
            <a:xfrm>
              <a:off x="5930422" y="4178291"/>
              <a:ext cx="1511762" cy="932049"/>
            </a:xfrm>
            <a:prstGeom prst="rect">
              <a:avLst/>
            </a:prstGeom>
            <a:effectLst>
              <a:outerShdw blurRad="50800" dist="38100" dir="18900000" algn="bl" rotWithShape="0">
                <a:prstClr val="black">
                  <a:alpha val="40000"/>
                </a:prstClr>
              </a:outerShdw>
            </a:effectLst>
          </p:spPr>
        </p:pic>
        <p:pic>
          <p:nvPicPr>
            <p:cNvPr id="19" name="Picture 18">
              <a:extLst>
                <a:ext uri="{FF2B5EF4-FFF2-40B4-BE49-F238E27FC236}">
                  <a16:creationId xmlns:a16="http://schemas.microsoft.com/office/drawing/2014/main" id="{08447ECA-B80F-4104-A512-4D338A7D19F9}"/>
                </a:ext>
              </a:extLst>
            </p:cNvPr>
            <p:cNvPicPr>
              <a:picLocks noChangeAspect="1"/>
            </p:cNvPicPr>
            <p:nvPr/>
          </p:nvPicPr>
          <p:blipFill rotWithShape="1">
            <a:blip r:embed="rId8"/>
            <a:srcRect l="3414" t="29970" r="49782" b="49613"/>
            <a:stretch/>
          </p:blipFill>
          <p:spPr>
            <a:xfrm>
              <a:off x="4372608" y="3200196"/>
              <a:ext cx="1511762" cy="932049"/>
            </a:xfrm>
            <a:prstGeom prst="rect">
              <a:avLst/>
            </a:prstGeom>
            <a:effectLst>
              <a:outerShdw blurRad="50800" dist="38100" dir="18900000" algn="bl" rotWithShape="0">
                <a:prstClr val="black">
                  <a:alpha val="40000"/>
                </a:prstClr>
              </a:outerShdw>
            </a:effectLst>
          </p:spPr>
        </p:pic>
        <p:pic>
          <p:nvPicPr>
            <p:cNvPr id="20" name="Picture 19">
              <a:extLst>
                <a:ext uri="{FF2B5EF4-FFF2-40B4-BE49-F238E27FC236}">
                  <a16:creationId xmlns:a16="http://schemas.microsoft.com/office/drawing/2014/main" id="{4D1D1F3B-6DE6-4AE8-AB24-00B6AB3A4175}"/>
                </a:ext>
              </a:extLst>
            </p:cNvPr>
            <p:cNvPicPr>
              <a:picLocks noChangeAspect="1"/>
            </p:cNvPicPr>
            <p:nvPr/>
          </p:nvPicPr>
          <p:blipFill rotWithShape="1">
            <a:blip r:embed="rId8"/>
            <a:srcRect l="3660" t="50750" r="49900" b="29074"/>
            <a:stretch/>
          </p:blipFill>
          <p:spPr>
            <a:xfrm>
              <a:off x="4372608" y="4194169"/>
              <a:ext cx="1500647" cy="920934"/>
            </a:xfrm>
            <a:prstGeom prst="rect">
              <a:avLst/>
            </a:prstGeom>
            <a:effectLst>
              <a:outerShdw blurRad="50800" dist="38100" dir="18900000" algn="bl" rotWithShape="0">
                <a:prstClr val="black">
                  <a:alpha val="40000"/>
                </a:prstClr>
              </a:outerShdw>
            </a:effectLst>
          </p:spPr>
        </p:pic>
      </p:grpSp>
      <p:grpSp>
        <p:nvGrpSpPr>
          <p:cNvPr id="67591" name="Group 2">
            <a:extLst>
              <a:ext uri="{FF2B5EF4-FFF2-40B4-BE49-F238E27FC236}">
                <a16:creationId xmlns:a16="http://schemas.microsoft.com/office/drawing/2014/main" id="{046E5413-2802-47F8-9727-44254EFD183E}"/>
              </a:ext>
            </a:extLst>
          </p:cNvPr>
          <p:cNvGrpSpPr>
            <a:grpSpLocks/>
          </p:cNvGrpSpPr>
          <p:nvPr/>
        </p:nvGrpSpPr>
        <p:grpSpPr bwMode="auto">
          <a:xfrm>
            <a:off x="1157288" y="2214563"/>
            <a:ext cx="3095625" cy="3886200"/>
            <a:chOff x="896295" y="2215275"/>
            <a:chExt cx="3096578" cy="3885669"/>
          </a:xfrm>
        </p:grpSpPr>
        <p:pic>
          <p:nvPicPr>
            <p:cNvPr id="8" name="Picture 7">
              <a:extLst>
                <a:ext uri="{FF2B5EF4-FFF2-40B4-BE49-F238E27FC236}">
                  <a16:creationId xmlns:a16="http://schemas.microsoft.com/office/drawing/2014/main" id="{8BEBA6BA-2213-4EB8-91D8-0E7702EC0902}"/>
                </a:ext>
              </a:extLst>
            </p:cNvPr>
            <p:cNvPicPr>
              <a:picLocks noChangeAspect="1"/>
            </p:cNvPicPr>
            <p:nvPr/>
          </p:nvPicPr>
          <p:blipFill rotWithShape="1">
            <a:blip r:embed="rId7"/>
            <a:srcRect l="3320" t="30169" r="49872" b="49613"/>
            <a:stretch/>
          </p:blipFill>
          <p:spPr>
            <a:xfrm>
              <a:off x="896295" y="3208914"/>
              <a:ext cx="1511765" cy="923799"/>
            </a:xfrm>
            <a:prstGeom prst="rect">
              <a:avLst/>
            </a:prstGeom>
            <a:effectLst>
              <a:outerShdw blurRad="50800" dist="38100" dir="18900000" algn="bl" rotWithShape="0">
                <a:prstClr val="black">
                  <a:alpha val="40000"/>
                </a:prstClr>
              </a:outerShdw>
            </a:effectLst>
          </p:spPr>
        </p:pic>
        <p:pic>
          <p:nvPicPr>
            <p:cNvPr id="10" name="Picture 9">
              <a:extLst>
                <a:ext uri="{FF2B5EF4-FFF2-40B4-BE49-F238E27FC236}">
                  <a16:creationId xmlns:a16="http://schemas.microsoft.com/office/drawing/2014/main" id="{C6F4EE9B-0F5F-42B2-B852-3B145E669629}"/>
                </a:ext>
              </a:extLst>
            </p:cNvPr>
            <p:cNvPicPr>
              <a:picLocks noChangeAspect="1"/>
            </p:cNvPicPr>
            <p:nvPr/>
          </p:nvPicPr>
          <p:blipFill rotWithShape="1">
            <a:blip r:embed="rId7"/>
            <a:srcRect l="3320" t="50783" r="49872" b="28999"/>
            <a:stretch/>
          </p:blipFill>
          <p:spPr>
            <a:xfrm>
              <a:off x="899471" y="4193030"/>
              <a:ext cx="1513353" cy="922211"/>
            </a:xfrm>
            <a:prstGeom prst="rect">
              <a:avLst/>
            </a:prstGeom>
            <a:effectLst>
              <a:outerShdw blurRad="50800" dist="38100" dir="18900000" algn="bl" rotWithShape="0">
                <a:prstClr val="black">
                  <a:alpha val="40000"/>
                </a:prstClr>
              </a:outerShdw>
            </a:effectLst>
          </p:spPr>
        </p:pic>
        <p:pic>
          <p:nvPicPr>
            <p:cNvPr id="11" name="Picture 10">
              <a:extLst>
                <a:ext uri="{FF2B5EF4-FFF2-40B4-BE49-F238E27FC236}">
                  <a16:creationId xmlns:a16="http://schemas.microsoft.com/office/drawing/2014/main" id="{11A314BD-BCD6-4474-9B59-C1A0CED7339C}"/>
                </a:ext>
              </a:extLst>
            </p:cNvPr>
            <p:cNvPicPr>
              <a:picLocks noChangeAspect="1"/>
            </p:cNvPicPr>
            <p:nvPr/>
          </p:nvPicPr>
          <p:blipFill rotWithShape="1">
            <a:blip r:embed="rId5"/>
            <a:srcRect l="3320" t="71596" r="49872" b="8186"/>
            <a:stretch/>
          </p:blipFill>
          <p:spPr>
            <a:xfrm>
              <a:off x="904234" y="5175557"/>
              <a:ext cx="1511765" cy="923799"/>
            </a:xfrm>
            <a:prstGeom prst="rect">
              <a:avLst/>
            </a:prstGeom>
            <a:effectLst>
              <a:outerShdw blurRad="50800" dist="38100" dir="18900000" algn="bl" rotWithShape="0">
                <a:prstClr val="black">
                  <a:alpha val="40000"/>
                </a:prstClr>
              </a:outerShdw>
            </a:effectLst>
          </p:spPr>
        </p:pic>
        <p:pic>
          <p:nvPicPr>
            <p:cNvPr id="15" name="Picture 14">
              <a:extLst>
                <a:ext uri="{FF2B5EF4-FFF2-40B4-BE49-F238E27FC236}">
                  <a16:creationId xmlns:a16="http://schemas.microsoft.com/office/drawing/2014/main" id="{2D255A9F-D6CB-4406-AC1C-8608752C4E17}"/>
                </a:ext>
              </a:extLst>
            </p:cNvPr>
            <p:cNvPicPr>
              <a:picLocks noChangeAspect="1"/>
            </p:cNvPicPr>
            <p:nvPr/>
          </p:nvPicPr>
          <p:blipFill rotWithShape="1">
            <a:blip r:embed="rId7"/>
            <a:srcRect l="50408" t="50783" r="2784" b="28999"/>
            <a:stretch/>
          </p:blipFill>
          <p:spPr>
            <a:xfrm>
              <a:off x="2481108" y="2215275"/>
              <a:ext cx="1511765" cy="923799"/>
            </a:xfrm>
            <a:prstGeom prst="rect">
              <a:avLst/>
            </a:prstGeom>
            <a:effectLst>
              <a:outerShdw blurRad="50800" dist="38100" dir="18900000" algn="bl" rotWithShape="0">
                <a:prstClr val="black">
                  <a:alpha val="40000"/>
                </a:prstClr>
              </a:outerShdw>
            </a:effectLst>
          </p:spPr>
        </p:pic>
        <p:pic>
          <p:nvPicPr>
            <p:cNvPr id="17" name="Picture 16">
              <a:extLst>
                <a:ext uri="{FF2B5EF4-FFF2-40B4-BE49-F238E27FC236}">
                  <a16:creationId xmlns:a16="http://schemas.microsoft.com/office/drawing/2014/main" id="{D6378D94-CF69-4187-AB76-F94A987B1DA7}"/>
                </a:ext>
              </a:extLst>
            </p:cNvPr>
            <p:cNvPicPr>
              <a:picLocks noChangeAspect="1"/>
            </p:cNvPicPr>
            <p:nvPr/>
          </p:nvPicPr>
          <p:blipFill rotWithShape="1">
            <a:blip r:embed="rId6"/>
            <a:srcRect l="50498" t="9355" r="2698" b="70228"/>
            <a:stretch/>
          </p:blipFill>
          <p:spPr>
            <a:xfrm>
              <a:off x="2473167" y="3199391"/>
              <a:ext cx="1511765" cy="933322"/>
            </a:xfrm>
            <a:prstGeom prst="rect">
              <a:avLst/>
            </a:prstGeom>
            <a:effectLst>
              <a:outerShdw blurRad="50800" dist="38100" dir="18900000" algn="bl" rotWithShape="0">
                <a:prstClr val="black">
                  <a:alpha val="40000"/>
                </a:prstClr>
              </a:outerShdw>
            </a:effectLst>
          </p:spPr>
        </p:pic>
        <p:pic>
          <p:nvPicPr>
            <p:cNvPr id="23" name="Picture 22">
              <a:extLst>
                <a:ext uri="{FF2B5EF4-FFF2-40B4-BE49-F238E27FC236}">
                  <a16:creationId xmlns:a16="http://schemas.microsoft.com/office/drawing/2014/main" id="{DF1F3562-3059-411A-8846-01C71DB7B1A2}"/>
                </a:ext>
              </a:extLst>
            </p:cNvPr>
            <p:cNvPicPr>
              <a:picLocks noChangeAspect="1"/>
            </p:cNvPicPr>
            <p:nvPr/>
          </p:nvPicPr>
          <p:blipFill rotWithShape="1">
            <a:blip r:embed="rId9"/>
            <a:srcRect l="50601" t="50750" r="2959" b="29074"/>
            <a:stretch/>
          </p:blipFill>
          <p:spPr>
            <a:xfrm>
              <a:off x="2477932" y="5178732"/>
              <a:ext cx="1500649" cy="922212"/>
            </a:xfrm>
            <a:prstGeom prst="rect">
              <a:avLst/>
            </a:prstGeom>
            <a:effectLst>
              <a:outerShdw blurRad="50800" dist="38100" dir="18900000" algn="bl" rotWithShape="0">
                <a:prstClr val="black">
                  <a:alpha val="40000"/>
                </a:prstClr>
              </a:outerShdw>
            </a:effectLst>
          </p:spPr>
        </p:pic>
        <p:pic>
          <p:nvPicPr>
            <p:cNvPr id="24" name="Picture 23">
              <a:extLst>
                <a:ext uri="{FF2B5EF4-FFF2-40B4-BE49-F238E27FC236}">
                  <a16:creationId xmlns:a16="http://schemas.microsoft.com/office/drawing/2014/main" id="{CA2E5E71-DF2C-45A6-9DE4-E0717B673C6E}"/>
                </a:ext>
              </a:extLst>
            </p:cNvPr>
            <p:cNvPicPr>
              <a:picLocks noChangeAspect="1"/>
            </p:cNvPicPr>
            <p:nvPr/>
          </p:nvPicPr>
          <p:blipFill rotWithShape="1">
            <a:blip r:embed="rId9"/>
            <a:srcRect l="50601" t="71437" r="2959" b="8387"/>
            <a:stretch/>
          </p:blipFill>
          <p:spPr>
            <a:xfrm>
              <a:off x="2487460" y="4193030"/>
              <a:ext cx="1499061" cy="920624"/>
            </a:xfrm>
            <a:prstGeom prst="rect">
              <a:avLst/>
            </a:prstGeom>
            <a:effectLst>
              <a:outerShdw blurRad="50800" dist="38100" dir="18900000" algn="bl" rotWithShape="0">
                <a:prstClr val="black">
                  <a:alpha val="40000"/>
                </a:prstClr>
              </a:outerShdw>
            </a:effectLst>
          </p:spPr>
        </p:pic>
        <p:pic>
          <p:nvPicPr>
            <p:cNvPr id="25" name="Picture 24">
              <a:extLst>
                <a:ext uri="{FF2B5EF4-FFF2-40B4-BE49-F238E27FC236}">
                  <a16:creationId xmlns:a16="http://schemas.microsoft.com/office/drawing/2014/main" id="{4393C5C5-E2FE-439E-946B-162452DA3A10}"/>
                </a:ext>
              </a:extLst>
            </p:cNvPr>
            <p:cNvPicPr>
              <a:picLocks noChangeAspect="1"/>
            </p:cNvPicPr>
            <p:nvPr/>
          </p:nvPicPr>
          <p:blipFill rotWithShape="1">
            <a:blip r:embed="rId8"/>
            <a:srcRect l="3660" t="71437" r="49900" b="8387"/>
            <a:stretch/>
          </p:blipFill>
          <p:spPr>
            <a:xfrm>
              <a:off x="907410" y="2226385"/>
              <a:ext cx="1500650" cy="922212"/>
            </a:xfrm>
            <a:prstGeom prst="rect">
              <a:avLst/>
            </a:prstGeom>
            <a:effectLst>
              <a:outerShdw blurRad="50800" dist="38100" dir="18900000" algn="bl" rotWithShape="0">
                <a:prstClr val="black">
                  <a:alpha val="40000"/>
                </a:prstClr>
              </a:outerShdw>
            </a:effectLst>
          </p:spPr>
        </p:pic>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 name="Rounded Rectangle 24">
            <a:extLst>
              <a:ext uri="{FF2B5EF4-FFF2-40B4-BE49-F238E27FC236}">
                <a16:creationId xmlns:a16="http://schemas.microsoft.com/office/drawing/2014/main" id="{F76FA43F-7BA4-45DD-A34B-15FAD7DFE9D7}"/>
              </a:ext>
            </a:extLst>
          </p:cNvPr>
          <p:cNvSpPr/>
          <p:nvPr/>
        </p:nvSpPr>
        <p:spPr bwMode="auto">
          <a:xfrm>
            <a:off x="503238" y="2927350"/>
            <a:ext cx="8137525" cy="341471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Twinkl" pitchFamily="2" charset="0"/>
              </a:rPr>
              <a:t> </a:t>
            </a:r>
          </a:p>
        </p:txBody>
      </p:sp>
      <p:sp>
        <p:nvSpPr>
          <p:cNvPr id="24" name="Rounded Rectangle 23">
            <a:extLst>
              <a:ext uri="{FF2B5EF4-FFF2-40B4-BE49-F238E27FC236}">
                <a16:creationId xmlns:a16="http://schemas.microsoft.com/office/drawing/2014/main" id="{3AABF884-8994-49E7-89D1-8A0E480E9F65}"/>
              </a:ext>
            </a:extLst>
          </p:cNvPr>
          <p:cNvSpPr/>
          <p:nvPr/>
        </p:nvSpPr>
        <p:spPr bwMode="auto">
          <a:xfrm>
            <a:off x="503238" y="512763"/>
            <a:ext cx="8137525" cy="2192337"/>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Twinkl" pitchFamily="2" charset="0"/>
              </a:rPr>
              <a:t> </a:t>
            </a:r>
          </a:p>
        </p:txBody>
      </p:sp>
      <p:sp>
        <p:nvSpPr>
          <p:cNvPr id="69636" name="Title 1">
            <a:extLst>
              <a:ext uri="{FF2B5EF4-FFF2-40B4-BE49-F238E27FC236}">
                <a16:creationId xmlns:a16="http://schemas.microsoft.com/office/drawing/2014/main" id="{034DFEAD-0B4C-4FEB-844A-A065CFA97DE9}"/>
              </a:ext>
            </a:extLst>
          </p:cNvPr>
          <p:cNvSpPr txBox="1">
            <a:spLocks/>
          </p:cNvSpPr>
          <p:nvPr/>
        </p:nvSpPr>
        <p:spPr bwMode="auto">
          <a:xfrm>
            <a:off x="628650" y="3071813"/>
            <a:ext cx="78867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eaLnBrk="1" hangingPunct="1">
              <a:spcBef>
                <a:spcPct val="0"/>
              </a:spcBef>
              <a:buFontTx/>
              <a:buNone/>
            </a:pPr>
            <a:r>
              <a:rPr lang="en-US" altLang="en-US" sz="3600" b="1" dirty="0">
                <a:solidFill>
                  <a:schemeClr val="tx1"/>
                </a:solidFill>
                <a:latin typeface="Twinkl" pitchFamily="2" charset="0"/>
              </a:rPr>
              <a:t>Which of these is true for you?</a:t>
            </a:r>
          </a:p>
        </p:txBody>
      </p:sp>
      <p:sp>
        <p:nvSpPr>
          <p:cNvPr id="69637" name="Title 1">
            <a:extLst>
              <a:ext uri="{FF2B5EF4-FFF2-40B4-BE49-F238E27FC236}">
                <a16:creationId xmlns:a16="http://schemas.microsoft.com/office/drawing/2014/main" id="{0F243381-F997-4C26-B59C-B24C33098816}"/>
              </a:ext>
            </a:extLst>
          </p:cNvPr>
          <p:cNvSpPr txBox="1">
            <a:spLocks/>
          </p:cNvSpPr>
          <p:nvPr/>
        </p:nvSpPr>
        <p:spPr bwMode="auto">
          <a:xfrm>
            <a:off x="628650" y="735013"/>
            <a:ext cx="78867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eaLnBrk="1" hangingPunct="1">
              <a:spcBef>
                <a:spcPct val="0"/>
              </a:spcBef>
              <a:buFontTx/>
              <a:buNone/>
            </a:pPr>
            <a:r>
              <a:rPr lang="en-US" altLang="en-US" sz="3600" b="1" dirty="0">
                <a:solidFill>
                  <a:schemeClr val="tx1"/>
                </a:solidFill>
                <a:latin typeface="Twinkl" pitchFamily="2" charset="0"/>
              </a:rPr>
              <a:t>Make sure you can…</a:t>
            </a:r>
          </a:p>
        </p:txBody>
      </p:sp>
      <p:sp>
        <p:nvSpPr>
          <p:cNvPr id="69638" name="Content Placeholder 15">
            <a:extLst>
              <a:ext uri="{FF2B5EF4-FFF2-40B4-BE49-F238E27FC236}">
                <a16:creationId xmlns:a16="http://schemas.microsoft.com/office/drawing/2014/main" id="{2283553A-FCA3-48F0-956C-4074628621EB}"/>
              </a:ext>
            </a:extLst>
          </p:cNvPr>
          <p:cNvSpPr>
            <a:spLocks noGrp="1"/>
          </p:cNvSpPr>
          <p:nvPr>
            <p:ph idx="1"/>
          </p:nvPr>
        </p:nvSpPr>
        <p:spPr>
          <a:xfrm>
            <a:off x="628650" y="1419225"/>
            <a:ext cx="7886700" cy="1117599"/>
          </a:xfrm>
        </p:spPr>
        <p:txBody>
          <a:bodyPr/>
          <a:lstStyle/>
          <a:p>
            <a:pPr eaLnBrk="1" hangingPunct="1"/>
            <a:r>
              <a:rPr lang="en-GB" altLang="en-US" dirty="0"/>
              <a:t>… describe and explain the main changes that occur during puberty.</a:t>
            </a:r>
          </a:p>
        </p:txBody>
      </p:sp>
      <p:sp>
        <p:nvSpPr>
          <p:cNvPr id="69639" name="Content Placeholder 15">
            <a:extLst>
              <a:ext uri="{FF2B5EF4-FFF2-40B4-BE49-F238E27FC236}">
                <a16:creationId xmlns:a16="http://schemas.microsoft.com/office/drawing/2014/main" id="{05FC15D7-F95C-45A5-8528-1C7C7F33B38C}"/>
              </a:ext>
            </a:extLst>
          </p:cNvPr>
          <p:cNvSpPr txBox="1">
            <a:spLocks/>
          </p:cNvSpPr>
          <p:nvPr/>
        </p:nvSpPr>
        <p:spPr bwMode="auto">
          <a:xfrm>
            <a:off x="628650" y="3871997"/>
            <a:ext cx="7886700"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180000" tIns="252000" rIns="252000" bIns="180000"/>
          <a:lstStyle>
            <a:lvl1pPr marL="228600" indent="-228600">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685800" indent="-22860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r>
              <a:rPr lang="en-GB" altLang="en-US" dirty="0">
                <a:latin typeface="Twinkl" pitchFamily="2" charset="0"/>
              </a:rPr>
              <a:t>I can describe the main changes that occur during puberty.</a:t>
            </a:r>
          </a:p>
          <a:p>
            <a:r>
              <a:rPr lang="en-GB" altLang="en-US" dirty="0">
                <a:latin typeface="Twinkl" pitchFamily="2" charset="0"/>
              </a:rPr>
              <a:t>I can give reasons why changes occur during puberty.</a:t>
            </a:r>
          </a:p>
          <a:p>
            <a:r>
              <a:rPr lang="en-GB" altLang="en-US" dirty="0">
                <a:latin typeface="Twinkl" pitchFamily="2" charset="0"/>
              </a:rPr>
              <a:t>I can analyse the similarities and differences between how boys and girls experience puberty.</a:t>
            </a:r>
          </a:p>
        </p:txBody>
      </p:sp>
      <p:pic>
        <p:nvPicPr>
          <p:cNvPr id="69640" name="Picture 7">
            <a:extLst>
              <a:ext uri="{FF2B5EF4-FFF2-40B4-BE49-F238E27FC236}">
                <a16:creationId xmlns:a16="http://schemas.microsoft.com/office/drawing/2014/main" id="{7DA71FDA-0A82-46BE-9478-704B70C391D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67625" y="615950"/>
            <a:ext cx="8636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269" name="Title 5">
            <a:extLst>
              <a:ext uri="{FF2B5EF4-FFF2-40B4-BE49-F238E27FC236}">
                <a16:creationId xmlns:a16="http://schemas.microsoft.com/office/drawing/2014/main" id="{74F186E1-CF29-477D-9585-14B1F773AB66}"/>
              </a:ext>
            </a:extLst>
          </p:cNvPr>
          <p:cNvSpPr>
            <a:spLocks noGrp="1"/>
          </p:cNvSpPr>
          <p:nvPr>
            <p:ph type="title"/>
          </p:nvPr>
        </p:nvSpPr>
        <p:spPr>
          <a:xfrm>
            <a:off x="458787" y="426635"/>
            <a:ext cx="8220075" cy="487972"/>
          </a:xfrm>
        </p:spPr>
        <p:txBody>
          <a:bodyPr>
            <a:normAutofit fontScale="90000"/>
          </a:bodyPr>
          <a:lstStyle/>
          <a:p>
            <a:pPr algn="ctr" eaLnBrk="1" hangingPunct="1">
              <a:defRPr/>
            </a:pPr>
            <a:r>
              <a:rPr lang="en-GB" altLang="en-US" dirty="0"/>
              <a:t>Human Development</a:t>
            </a:r>
          </a:p>
        </p:txBody>
      </p:sp>
      <p:sp>
        <p:nvSpPr>
          <p:cNvPr id="10243" name="Rectangle 1">
            <a:extLst>
              <a:ext uri="{FF2B5EF4-FFF2-40B4-BE49-F238E27FC236}">
                <a16:creationId xmlns:a16="http://schemas.microsoft.com/office/drawing/2014/main" id="{3C8C086A-CD6C-4B88-8EB5-612E5773ACED}"/>
              </a:ext>
            </a:extLst>
          </p:cNvPr>
          <p:cNvSpPr>
            <a:spLocks noChangeArrowheads="1"/>
          </p:cNvSpPr>
          <p:nvPr/>
        </p:nvSpPr>
        <p:spPr bwMode="auto">
          <a:xfrm>
            <a:off x="465138" y="914606"/>
            <a:ext cx="8018462" cy="1096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dirty="0">
                <a:latin typeface="Twinkl" pitchFamily="2" charset="0"/>
              </a:rPr>
              <a:t>The labels under these pictures have all become mixed up.</a:t>
            </a:r>
          </a:p>
          <a:p>
            <a:pPr algn="ctr">
              <a:buFont typeface="Arial" panose="020B0604020202020204" pitchFamily="34" charset="0"/>
              <a:buNone/>
            </a:pPr>
            <a:r>
              <a:rPr lang="en-GB" altLang="en-US" dirty="0">
                <a:latin typeface="Twinkl" pitchFamily="2" charset="0"/>
              </a:rPr>
              <a:t>They are supposed to describe seven stages of human development.</a:t>
            </a:r>
          </a:p>
          <a:p>
            <a:pPr algn="ctr">
              <a:buFont typeface="Arial" panose="020B0604020202020204" pitchFamily="34" charset="0"/>
              <a:buNone/>
            </a:pPr>
            <a:r>
              <a:rPr lang="en-GB" altLang="en-US" dirty="0">
                <a:latin typeface="Twinkl" pitchFamily="2" charset="0"/>
              </a:rPr>
              <a:t>Which label should go with which picture? </a:t>
            </a:r>
          </a:p>
        </p:txBody>
      </p:sp>
      <p:grpSp>
        <p:nvGrpSpPr>
          <p:cNvPr id="3" name="Group 2">
            <a:extLst>
              <a:ext uri="{FF2B5EF4-FFF2-40B4-BE49-F238E27FC236}">
                <a16:creationId xmlns:a16="http://schemas.microsoft.com/office/drawing/2014/main" id="{224B51BD-0668-4069-9703-7D7083E776BC}"/>
              </a:ext>
            </a:extLst>
          </p:cNvPr>
          <p:cNvGrpSpPr>
            <a:grpSpLocks/>
          </p:cNvGrpSpPr>
          <p:nvPr/>
        </p:nvGrpSpPr>
        <p:grpSpPr bwMode="auto">
          <a:xfrm>
            <a:off x="500063" y="4538663"/>
            <a:ext cx="8328025" cy="584200"/>
            <a:chOff x="500063" y="4538132"/>
            <a:chExt cx="8328025" cy="584731"/>
          </a:xfrm>
        </p:grpSpPr>
        <p:sp>
          <p:nvSpPr>
            <p:cNvPr id="10263" name="TextBox 16">
              <a:extLst>
                <a:ext uri="{FF2B5EF4-FFF2-40B4-BE49-F238E27FC236}">
                  <a16:creationId xmlns:a16="http://schemas.microsoft.com/office/drawing/2014/main" id="{3F0071E4-96CC-48AB-8B40-35BD4A03637C}"/>
                </a:ext>
              </a:extLst>
            </p:cNvPr>
            <p:cNvSpPr txBox="1">
              <a:spLocks noChangeArrowheads="1"/>
            </p:cNvSpPr>
            <p:nvPr/>
          </p:nvSpPr>
          <p:spPr bwMode="auto">
            <a:xfrm>
              <a:off x="5498864" y="4676620"/>
              <a:ext cx="923707" cy="33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Old age</a:t>
              </a:r>
            </a:p>
          </p:txBody>
        </p:sp>
        <p:sp>
          <p:nvSpPr>
            <p:cNvPr id="10264" name="TextBox 17">
              <a:extLst>
                <a:ext uri="{FF2B5EF4-FFF2-40B4-BE49-F238E27FC236}">
                  <a16:creationId xmlns:a16="http://schemas.microsoft.com/office/drawing/2014/main" id="{3E60E236-B712-42B9-AC1B-AC15C2DEAFBD}"/>
                </a:ext>
              </a:extLst>
            </p:cNvPr>
            <p:cNvSpPr txBox="1">
              <a:spLocks noChangeArrowheads="1"/>
            </p:cNvSpPr>
            <p:nvPr/>
          </p:nvSpPr>
          <p:spPr bwMode="auto">
            <a:xfrm>
              <a:off x="6382909" y="4676620"/>
              <a:ext cx="1008337" cy="33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Infancy</a:t>
              </a:r>
            </a:p>
          </p:txBody>
        </p:sp>
        <p:sp>
          <p:nvSpPr>
            <p:cNvPr id="10265" name="TextBox 18">
              <a:extLst>
                <a:ext uri="{FF2B5EF4-FFF2-40B4-BE49-F238E27FC236}">
                  <a16:creationId xmlns:a16="http://schemas.microsoft.com/office/drawing/2014/main" id="{C7D22F69-691A-4453-B14D-6E15CB130ABA}"/>
                </a:ext>
              </a:extLst>
            </p:cNvPr>
            <p:cNvSpPr txBox="1">
              <a:spLocks noChangeArrowheads="1"/>
            </p:cNvSpPr>
            <p:nvPr/>
          </p:nvSpPr>
          <p:spPr bwMode="auto">
            <a:xfrm>
              <a:off x="1831722" y="4676619"/>
              <a:ext cx="1043486" cy="33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Puberty</a:t>
              </a:r>
            </a:p>
          </p:txBody>
        </p:sp>
        <p:sp>
          <p:nvSpPr>
            <p:cNvPr id="10266" name="TextBox 19">
              <a:extLst>
                <a:ext uri="{FF2B5EF4-FFF2-40B4-BE49-F238E27FC236}">
                  <a16:creationId xmlns:a16="http://schemas.microsoft.com/office/drawing/2014/main" id="{5D5F301C-583B-47C4-8C08-70023ABB968C}"/>
                </a:ext>
              </a:extLst>
            </p:cNvPr>
            <p:cNvSpPr txBox="1">
              <a:spLocks noChangeArrowheads="1"/>
            </p:cNvSpPr>
            <p:nvPr/>
          </p:nvSpPr>
          <p:spPr bwMode="auto">
            <a:xfrm>
              <a:off x="2835546" y="4538132"/>
              <a:ext cx="1371321" cy="5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Middle Adulthood</a:t>
              </a:r>
            </a:p>
          </p:txBody>
        </p:sp>
        <p:sp>
          <p:nvSpPr>
            <p:cNvPr id="10267" name="TextBox 20">
              <a:extLst>
                <a:ext uri="{FF2B5EF4-FFF2-40B4-BE49-F238E27FC236}">
                  <a16:creationId xmlns:a16="http://schemas.microsoft.com/office/drawing/2014/main" id="{0D4CD527-5782-45F4-B702-92D749FE1CCE}"/>
                </a:ext>
              </a:extLst>
            </p:cNvPr>
            <p:cNvSpPr txBox="1">
              <a:spLocks noChangeArrowheads="1"/>
            </p:cNvSpPr>
            <p:nvPr/>
          </p:nvSpPr>
          <p:spPr bwMode="auto">
            <a:xfrm>
              <a:off x="500063" y="4538132"/>
              <a:ext cx="1371321" cy="5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Early Adulthood</a:t>
              </a:r>
            </a:p>
          </p:txBody>
        </p:sp>
        <p:sp>
          <p:nvSpPr>
            <p:cNvPr id="10268" name="TextBox 21">
              <a:extLst>
                <a:ext uri="{FF2B5EF4-FFF2-40B4-BE49-F238E27FC236}">
                  <a16:creationId xmlns:a16="http://schemas.microsoft.com/office/drawing/2014/main" id="{1E396707-DACF-458A-A26F-24049FB34643}"/>
                </a:ext>
              </a:extLst>
            </p:cNvPr>
            <p:cNvSpPr txBox="1">
              <a:spLocks noChangeArrowheads="1"/>
            </p:cNvSpPr>
            <p:nvPr/>
          </p:nvSpPr>
          <p:spPr bwMode="auto">
            <a:xfrm>
              <a:off x="7351587" y="4676620"/>
              <a:ext cx="1476501" cy="33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Fertilisation</a:t>
              </a:r>
            </a:p>
          </p:txBody>
        </p:sp>
        <p:sp>
          <p:nvSpPr>
            <p:cNvPr id="10269" name="TextBox 22">
              <a:extLst>
                <a:ext uri="{FF2B5EF4-FFF2-40B4-BE49-F238E27FC236}">
                  <a16:creationId xmlns:a16="http://schemas.microsoft.com/office/drawing/2014/main" id="{08867D9B-E4B2-4621-A44A-FA281C69969C}"/>
                </a:ext>
              </a:extLst>
            </p:cNvPr>
            <p:cNvSpPr txBox="1">
              <a:spLocks noChangeArrowheads="1"/>
            </p:cNvSpPr>
            <p:nvPr/>
          </p:nvSpPr>
          <p:spPr bwMode="auto">
            <a:xfrm>
              <a:off x="4127543" y="4676620"/>
              <a:ext cx="1371321" cy="33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Childhood</a:t>
              </a:r>
            </a:p>
          </p:txBody>
        </p:sp>
      </p:grpSp>
      <p:grpSp>
        <p:nvGrpSpPr>
          <p:cNvPr id="10246" name="Group 1">
            <a:extLst>
              <a:ext uri="{FF2B5EF4-FFF2-40B4-BE49-F238E27FC236}">
                <a16:creationId xmlns:a16="http://schemas.microsoft.com/office/drawing/2014/main" id="{F169B2BD-F45F-4C90-A093-78E68C3C0913}"/>
              </a:ext>
            </a:extLst>
          </p:cNvPr>
          <p:cNvGrpSpPr>
            <a:grpSpLocks/>
          </p:cNvGrpSpPr>
          <p:nvPr/>
        </p:nvGrpSpPr>
        <p:grpSpPr bwMode="auto">
          <a:xfrm>
            <a:off x="838200" y="1933824"/>
            <a:ext cx="7664450" cy="2654300"/>
            <a:chOff x="843699" y="1808163"/>
            <a:chExt cx="7663067" cy="2655084"/>
          </a:xfrm>
        </p:grpSpPr>
        <p:pic>
          <p:nvPicPr>
            <p:cNvPr id="10256" name="Picture 1">
              <a:extLst>
                <a:ext uri="{FF2B5EF4-FFF2-40B4-BE49-F238E27FC236}">
                  <a16:creationId xmlns:a16="http://schemas.microsoft.com/office/drawing/2014/main" id="{D33B5330-044A-4948-BE75-8474CBF7732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72908" y="1896779"/>
              <a:ext cx="833858" cy="252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7" name="Picture 2">
              <a:extLst>
                <a:ext uri="{FF2B5EF4-FFF2-40B4-BE49-F238E27FC236}">
                  <a16:creationId xmlns:a16="http://schemas.microsoft.com/office/drawing/2014/main" id="{98992CCB-C963-4A19-A2BA-C2583AFB015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02838" y="1808163"/>
              <a:ext cx="942184" cy="263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8" name="Picture 3">
              <a:extLst>
                <a:ext uri="{FF2B5EF4-FFF2-40B4-BE49-F238E27FC236}">
                  <a16:creationId xmlns:a16="http://schemas.microsoft.com/office/drawing/2014/main" id="{8102B4A1-71C5-4A11-8903-FFFD95A550C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31873" y="3273908"/>
              <a:ext cx="981249" cy="1189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9" name="Picture 4">
              <a:extLst>
                <a:ext uri="{FF2B5EF4-FFF2-40B4-BE49-F238E27FC236}">
                  <a16:creationId xmlns:a16="http://schemas.microsoft.com/office/drawing/2014/main" id="{C11CF3E5-51CC-4CEC-8678-C99351E27B2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194283" y="2639609"/>
              <a:ext cx="735664" cy="1783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0" name="Picture 5">
              <a:extLst>
                <a:ext uri="{FF2B5EF4-FFF2-40B4-BE49-F238E27FC236}">
                  <a16:creationId xmlns:a16="http://schemas.microsoft.com/office/drawing/2014/main" id="{ECC33F0A-52B2-4DDC-9FC2-C23F73487835}"/>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509845" y="1974838"/>
              <a:ext cx="1007914" cy="247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1" name="Picture 6">
              <a:extLst>
                <a:ext uri="{FF2B5EF4-FFF2-40B4-BE49-F238E27FC236}">
                  <a16:creationId xmlns:a16="http://schemas.microsoft.com/office/drawing/2014/main" id="{B68773F1-F5AD-4B65-8BD8-26E5857AF48B}"/>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43699" y="3646871"/>
              <a:ext cx="953433" cy="590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2" name="Picture 7">
              <a:extLst>
                <a:ext uri="{FF2B5EF4-FFF2-40B4-BE49-F238E27FC236}">
                  <a16:creationId xmlns:a16="http://schemas.microsoft.com/office/drawing/2014/main" id="{1C6A169A-6747-4BA6-9B2C-86A942B86E1B}"/>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406493" y="1943955"/>
              <a:ext cx="913933" cy="25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Rectangle 8">
            <a:extLst>
              <a:ext uri="{FF2B5EF4-FFF2-40B4-BE49-F238E27FC236}">
                <a16:creationId xmlns:a16="http://schemas.microsoft.com/office/drawing/2014/main" id="{F5A7977E-948B-4083-9B51-7902F4CD84F0}"/>
              </a:ext>
            </a:extLst>
          </p:cNvPr>
          <p:cNvSpPr/>
          <p:nvPr/>
        </p:nvSpPr>
        <p:spPr>
          <a:xfrm>
            <a:off x="635000" y="5349822"/>
            <a:ext cx="7867650" cy="723275"/>
          </a:xfrm>
          <a:prstGeom prst="rect">
            <a:avLst/>
          </a:prstGeom>
        </p:spPr>
        <p:txBody>
          <a:bodyPr>
            <a:spAutoFit/>
          </a:bodyPr>
          <a:lstStyle/>
          <a:p>
            <a:pPr algn="ctr">
              <a:spcAft>
                <a:spcPts val="600"/>
              </a:spcAft>
              <a:defRPr/>
            </a:pPr>
            <a:r>
              <a:rPr lang="en-GB" dirty="0">
                <a:latin typeface="Twinkl" pitchFamily="2" charset="0"/>
                <a:ea typeface="Calibri" panose="020F0502020204030204" pitchFamily="34" charset="0"/>
                <a:cs typeface="Times New Roman" panose="02020603050405020304" pitchFamily="18" charset="0"/>
              </a:rPr>
              <a:t>Which stage of development do you think you have reached? </a:t>
            </a:r>
          </a:p>
          <a:p>
            <a:pPr algn="ctr">
              <a:spcAft>
                <a:spcPts val="600"/>
              </a:spcAft>
              <a:defRPr/>
            </a:pPr>
            <a:r>
              <a:rPr lang="en-GB" dirty="0">
                <a:latin typeface="Twinkl" pitchFamily="2" charset="0"/>
                <a:ea typeface="Calibri" panose="020F0502020204030204" pitchFamily="34" charset="0"/>
                <a:cs typeface="Times New Roman" panose="02020603050405020304" pitchFamily="18" charset="0"/>
              </a:rPr>
              <a:t>What is your next stage of development?</a:t>
            </a:r>
            <a:endParaRPr lang="en-GB" dirty="0">
              <a:latin typeface="Twinkl" pitchFamily="2" charset="0"/>
            </a:endParaRPr>
          </a:p>
        </p:txBody>
      </p:sp>
      <p:grpSp>
        <p:nvGrpSpPr>
          <p:cNvPr id="4" name="Group 3">
            <a:extLst>
              <a:ext uri="{FF2B5EF4-FFF2-40B4-BE49-F238E27FC236}">
                <a16:creationId xmlns:a16="http://schemas.microsoft.com/office/drawing/2014/main" id="{30F05A2D-F497-412A-8279-71B2EA657B5B}"/>
              </a:ext>
            </a:extLst>
          </p:cNvPr>
          <p:cNvGrpSpPr>
            <a:grpSpLocks/>
          </p:cNvGrpSpPr>
          <p:nvPr/>
        </p:nvGrpSpPr>
        <p:grpSpPr bwMode="auto">
          <a:xfrm>
            <a:off x="417513" y="4494213"/>
            <a:ext cx="8085137" cy="585787"/>
            <a:chOff x="417085" y="4495002"/>
            <a:chExt cx="8085565" cy="584731"/>
          </a:xfrm>
        </p:grpSpPr>
        <p:sp>
          <p:nvSpPr>
            <p:cNvPr id="10249" name="TextBox 16">
              <a:extLst>
                <a:ext uri="{FF2B5EF4-FFF2-40B4-BE49-F238E27FC236}">
                  <a16:creationId xmlns:a16="http://schemas.microsoft.com/office/drawing/2014/main" id="{49A13698-3FB2-411F-B959-8129D7D1C8FE}"/>
                </a:ext>
              </a:extLst>
            </p:cNvPr>
            <p:cNvSpPr txBox="1">
              <a:spLocks noChangeArrowheads="1"/>
            </p:cNvSpPr>
            <p:nvPr/>
          </p:nvSpPr>
          <p:spPr bwMode="auto">
            <a:xfrm>
              <a:off x="7578943" y="4618103"/>
              <a:ext cx="923707" cy="33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Old age</a:t>
              </a:r>
            </a:p>
          </p:txBody>
        </p:sp>
        <p:sp>
          <p:nvSpPr>
            <p:cNvPr id="10250" name="TextBox 17">
              <a:extLst>
                <a:ext uri="{FF2B5EF4-FFF2-40B4-BE49-F238E27FC236}">
                  <a16:creationId xmlns:a16="http://schemas.microsoft.com/office/drawing/2014/main" id="{15157665-13D6-4CBE-ADAE-DE70BC8CD2A0}"/>
                </a:ext>
              </a:extLst>
            </p:cNvPr>
            <p:cNvSpPr txBox="1">
              <a:spLocks noChangeArrowheads="1"/>
            </p:cNvSpPr>
            <p:nvPr/>
          </p:nvSpPr>
          <p:spPr bwMode="auto">
            <a:xfrm>
              <a:off x="1867861" y="4618103"/>
              <a:ext cx="1008337" cy="33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Infancy</a:t>
              </a:r>
            </a:p>
          </p:txBody>
        </p:sp>
        <p:sp>
          <p:nvSpPr>
            <p:cNvPr id="10251" name="TextBox 18">
              <a:extLst>
                <a:ext uri="{FF2B5EF4-FFF2-40B4-BE49-F238E27FC236}">
                  <a16:creationId xmlns:a16="http://schemas.microsoft.com/office/drawing/2014/main" id="{29AE8332-735D-4CA2-AD62-0B912E5C9AAB}"/>
                </a:ext>
              </a:extLst>
            </p:cNvPr>
            <p:cNvSpPr txBox="1">
              <a:spLocks noChangeArrowheads="1"/>
            </p:cNvSpPr>
            <p:nvPr/>
          </p:nvSpPr>
          <p:spPr bwMode="auto">
            <a:xfrm>
              <a:off x="4306823" y="4618103"/>
              <a:ext cx="1043486" cy="33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Puberty</a:t>
              </a:r>
            </a:p>
          </p:txBody>
        </p:sp>
        <p:sp>
          <p:nvSpPr>
            <p:cNvPr id="10252" name="TextBox 19">
              <a:extLst>
                <a:ext uri="{FF2B5EF4-FFF2-40B4-BE49-F238E27FC236}">
                  <a16:creationId xmlns:a16="http://schemas.microsoft.com/office/drawing/2014/main" id="{C19A801D-7AF1-4E14-BF54-7EC7A315B969}"/>
                </a:ext>
              </a:extLst>
            </p:cNvPr>
            <p:cNvSpPr txBox="1">
              <a:spLocks noChangeArrowheads="1"/>
            </p:cNvSpPr>
            <p:nvPr/>
          </p:nvSpPr>
          <p:spPr bwMode="auto">
            <a:xfrm>
              <a:off x="6447064" y="4495002"/>
              <a:ext cx="1371321" cy="5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Middle Adulthood</a:t>
              </a:r>
            </a:p>
          </p:txBody>
        </p:sp>
        <p:sp>
          <p:nvSpPr>
            <p:cNvPr id="10253" name="TextBox 20">
              <a:extLst>
                <a:ext uri="{FF2B5EF4-FFF2-40B4-BE49-F238E27FC236}">
                  <a16:creationId xmlns:a16="http://schemas.microsoft.com/office/drawing/2014/main" id="{AA09AAB9-A350-40DF-AFA5-3731A2C1B83C}"/>
                </a:ext>
              </a:extLst>
            </p:cNvPr>
            <p:cNvSpPr txBox="1">
              <a:spLocks noChangeArrowheads="1"/>
            </p:cNvSpPr>
            <p:nvPr/>
          </p:nvSpPr>
          <p:spPr bwMode="auto">
            <a:xfrm>
              <a:off x="5309968" y="4495002"/>
              <a:ext cx="1371321" cy="5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Early Adulthood</a:t>
              </a:r>
            </a:p>
          </p:txBody>
        </p:sp>
        <p:sp>
          <p:nvSpPr>
            <p:cNvPr id="10254" name="TextBox 21">
              <a:extLst>
                <a:ext uri="{FF2B5EF4-FFF2-40B4-BE49-F238E27FC236}">
                  <a16:creationId xmlns:a16="http://schemas.microsoft.com/office/drawing/2014/main" id="{257E16D6-7EAA-484F-9EA4-6AD340D2E352}"/>
                </a:ext>
              </a:extLst>
            </p:cNvPr>
            <p:cNvSpPr txBox="1">
              <a:spLocks noChangeArrowheads="1"/>
            </p:cNvSpPr>
            <p:nvPr/>
          </p:nvSpPr>
          <p:spPr bwMode="auto">
            <a:xfrm>
              <a:off x="417085" y="4618103"/>
              <a:ext cx="1476501" cy="33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Fertilisation</a:t>
              </a:r>
            </a:p>
          </p:txBody>
        </p:sp>
        <p:sp>
          <p:nvSpPr>
            <p:cNvPr id="10255" name="TextBox 22">
              <a:extLst>
                <a:ext uri="{FF2B5EF4-FFF2-40B4-BE49-F238E27FC236}">
                  <a16:creationId xmlns:a16="http://schemas.microsoft.com/office/drawing/2014/main" id="{324C64DB-93D8-4E78-A158-7DCB24904621}"/>
                </a:ext>
              </a:extLst>
            </p:cNvPr>
            <p:cNvSpPr txBox="1">
              <a:spLocks noChangeArrowheads="1"/>
            </p:cNvSpPr>
            <p:nvPr/>
          </p:nvSpPr>
          <p:spPr bwMode="auto">
            <a:xfrm>
              <a:off x="2929167" y="4618103"/>
              <a:ext cx="1371321" cy="33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buFontTx/>
                <a:buNone/>
              </a:pPr>
              <a:r>
                <a:rPr lang="en-GB" altLang="en-US" sz="1600" dirty="0">
                  <a:solidFill>
                    <a:schemeClr val="tx1"/>
                  </a:solidFill>
                  <a:latin typeface="Twinkl" pitchFamily="2" charset="0"/>
                </a:rPr>
                <a:t>Childhood</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animEffect transition="in" filter="fade">
                                      <p:cBhvr>
                                        <p:cTn id="21"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93861BA7-643A-4DB7-8788-F733CEA2BEF9}"/>
              </a:ext>
            </a:extLst>
          </p:cNvPr>
          <p:cNvSpPr/>
          <p:nvPr/>
        </p:nvSpPr>
        <p:spPr>
          <a:xfrm>
            <a:off x="635000" y="1946275"/>
            <a:ext cx="4017963" cy="4235450"/>
          </a:xfrm>
          <a:prstGeom prst="roundRect">
            <a:avLst>
              <a:gd name="adj" fmla="val 2464"/>
            </a:avLst>
          </a:prstGeom>
          <a:solidFill>
            <a:srgbClr val="FFA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C1CFA484-A0C8-4CEF-B572-0C5161504D81}"/>
              </a:ext>
            </a:extLst>
          </p:cNvPr>
          <p:cNvSpPr>
            <a:spLocks noGrp="1"/>
          </p:cNvSpPr>
          <p:nvPr>
            <p:ph type="title"/>
          </p:nvPr>
        </p:nvSpPr>
        <p:spPr>
          <a:xfrm>
            <a:off x="484188" y="879475"/>
            <a:ext cx="8220075" cy="631825"/>
          </a:xfrm>
        </p:spPr>
        <p:txBody>
          <a:bodyPr>
            <a:normAutofit fontScale="90000"/>
          </a:bodyPr>
          <a:lstStyle/>
          <a:p>
            <a:pPr algn="ctr" eaLnBrk="1" hangingPunct="1">
              <a:defRPr/>
            </a:pPr>
            <a:r>
              <a:rPr lang="en-GB" dirty="0"/>
              <a:t>Human Development: Puberty</a:t>
            </a:r>
            <a:endParaRPr lang="en-GB" altLang="en-US" dirty="0"/>
          </a:p>
        </p:txBody>
      </p:sp>
      <p:sp>
        <p:nvSpPr>
          <p:cNvPr id="12292" name="Rectangle 1">
            <a:extLst>
              <a:ext uri="{FF2B5EF4-FFF2-40B4-BE49-F238E27FC236}">
                <a16:creationId xmlns:a16="http://schemas.microsoft.com/office/drawing/2014/main" id="{11226A36-5879-4B1B-A9CF-07604C8759D7}"/>
              </a:ext>
            </a:extLst>
          </p:cNvPr>
          <p:cNvSpPr>
            <a:spLocks noChangeArrowheads="1"/>
          </p:cNvSpPr>
          <p:nvPr/>
        </p:nvSpPr>
        <p:spPr bwMode="auto">
          <a:xfrm>
            <a:off x="817563" y="1965186"/>
            <a:ext cx="3536950"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Font typeface="Arial" panose="020B0604020202020204" pitchFamily="34" charset="0"/>
              <a:buNone/>
            </a:pPr>
            <a:r>
              <a:rPr lang="en-GB" altLang="en-US" dirty="0">
                <a:latin typeface="Twinkl" pitchFamily="2" charset="0"/>
              </a:rPr>
              <a:t>Puberty is the stage of development </a:t>
            </a:r>
            <a:r>
              <a:rPr lang="en-GB" altLang="en-US" b="1" dirty="0">
                <a:latin typeface="Twinkl" pitchFamily="2" charset="0"/>
              </a:rPr>
              <a:t>between childhood and adulthood.</a:t>
            </a:r>
          </a:p>
          <a:p>
            <a:pPr>
              <a:buFont typeface="Arial" panose="020B0604020202020204" pitchFamily="34" charset="0"/>
              <a:buNone/>
            </a:pPr>
            <a:r>
              <a:rPr lang="en-GB" altLang="en-US" dirty="0">
                <a:latin typeface="Twinkl" pitchFamily="2" charset="0"/>
              </a:rPr>
              <a:t>Physical growth occurs so that </a:t>
            </a:r>
            <a:r>
              <a:rPr lang="en-GB" altLang="en-US" b="1" dirty="0">
                <a:latin typeface="Twinkl" pitchFamily="2" charset="0"/>
              </a:rPr>
              <a:t>the body changes to that of an adult, which will eventually allow it to reproduce.</a:t>
            </a:r>
          </a:p>
          <a:p>
            <a:pPr>
              <a:buNone/>
            </a:pPr>
            <a:r>
              <a:rPr lang="en-GB" altLang="en-US" dirty="0">
                <a:latin typeface="Twinkl" pitchFamily="2" charset="0"/>
              </a:rPr>
              <a:t>Two parts of the brain – the hypothalamus and the pituitary gland – start to make larger amounts of some </a:t>
            </a:r>
            <a:r>
              <a:rPr lang="en-GB" altLang="en-US" b="1" dirty="0">
                <a:latin typeface="Twinkl" pitchFamily="2" charset="0"/>
              </a:rPr>
              <a:t>hormones</a:t>
            </a:r>
            <a:r>
              <a:rPr lang="en-GB" altLang="en-US" dirty="0">
                <a:latin typeface="Twinkl" pitchFamily="2" charset="0"/>
              </a:rPr>
              <a:t>.</a:t>
            </a:r>
          </a:p>
          <a:p>
            <a:pPr>
              <a:buFont typeface="Arial" panose="020B0604020202020204" pitchFamily="34" charset="0"/>
              <a:buNone/>
            </a:pPr>
            <a:r>
              <a:rPr lang="en-GB" altLang="en-US" dirty="0">
                <a:latin typeface="Twinkl" pitchFamily="2" charset="0"/>
              </a:rPr>
              <a:t>For example, LH (</a:t>
            </a:r>
            <a:r>
              <a:rPr lang="en-GB" altLang="en-US" sz="1400" dirty="0">
                <a:latin typeface="Twinkl" pitchFamily="2" charset="0"/>
              </a:rPr>
              <a:t>luteinizing hormone</a:t>
            </a:r>
            <a:r>
              <a:rPr lang="en-GB" altLang="en-US" dirty="0">
                <a:latin typeface="Twinkl" pitchFamily="2" charset="0"/>
              </a:rPr>
              <a:t>) is the hormone for growth and FSH (</a:t>
            </a:r>
            <a:r>
              <a:rPr lang="en-GB" altLang="en-US" sz="1400" dirty="0">
                <a:latin typeface="Twinkl" pitchFamily="2" charset="0"/>
              </a:rPr>
              <a:t>follicle-stimulating hormone</a:t>
            </a:r>
            <a:r>
              <a:rPr lang="en-GB" altLang="en-US" dirty="0">
                <a:latin typeface="Twinkl" pitchFamily="2" charset="0"/>
              </a:rPr>
              <a:t>) is the hormone for hair.</a:t>
            </a:r>
          </a:p>
        </p:txBody>
      </p:sp>
      <p:sp>
        <p:nvSpPr>
          <p:cNvPr id="8" name="Rounded Rectangle 7">
            <a:extLst>
              <a:ext uri="{FF2B5EF4-FFF2-40B4-BE49-F238E27FC236}">
                <a16:creationId xmlns:a16="http://schemas.microsoft.com/office/drawing/2014/main" id="{D8D606D1-D78B-488E-8B97-8C48AAA828B4}"/>
              </a:ext>
            </a:extLst>
          </p:cNvPr>
          <p:cNvSpPr/>
          <p:nvPr/>
        </p:nvSpPr>
        <p:spPr>
          <a:xfrm>
            <a:off x="4826000" y="1946275"/>
            <a:ext cx="3705225" cy="4235450"/>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pic>
        <p:nvPicPr>
          <p:cNvPr id="12294" name="Picture 1">
            <a:extLst>
              <a:ext uri="{FF2B5EF4-FFF2-40B4-BE49-F238E27FC236}">
                <a16:creationId xmlns:a16="http://schemas.microsoft.com/office/drawing/2014/main" id="{417D4CA3-40DD-425D-B625-A4C0C87EB908}"/>
              </a:ext>
            </a:extLst>
          </p:cNvPr>
          <p:cNvPicPr>
            <a:picLocks noChangeAspect="1"/>
          </p:cNvPicPr>
          <p:nvPr/>
        </p:nvPicPr>
        <p:blipFill>
          <a:blip r:embed="rId4">
            <a:extLst>
              <a:ext uri="{28A0092B-C50C-407E-A947-70E740481C1C}">
                <a14:useLocalDpi xmlns:a14="http://schemas.microsoft.com/office/drawing/2010/main" val="0"/>
              </a:ext>
            </a:extLst>
          </a:blip>
          <a:srcRect b="36766"/>
          <a:stretch>
            <a:fillRect/>
          </a:stretch>
        </p:blipFill>
        <p:spPr bwMode="auto">
          <a:xfrm>
            <a:off x="5595938" y="1844675"/>
            <a:ext cx="2503487" cy="433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 name="Rounded Rectangle 19">
            <a:extLst>
              <a:ext uri="{FF2B5EF4-FFF2-40B4-BE49-F238E27FC236}">
                <a16:creationId xmlns:a16="http://schemas.microsoft.com/office/drawing/2014/main" id="{FD2546BF-8782-4890-AF72-96630252E7E4}"/>
              </a:ext>
            </a:extLst>
          </p:cNvPr>
          <p:cNvSpPr/>
          <p:nvPr/>
        </p:nvSpPr>
        <p:spPr>
          <a:xfrm>
            <a:off x="3719513" y="1600200"/>
            <a:ext cx="4714875" cy="4568825"/>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6" name="24-Point Star 15">
            <a:extLst>
              <a:ext uri="{FF2B5EF4-FFF2-40B4-BE49-F238E27FC236}">
                <a16:creationId xmlns:a16="http://schemas.microsoft.com/office/drawing/2014/main" id="{33AA5E10-BACD-4CCE-8F24-A01882F7E770}"/>
              </a:ext>
            </a:extLst>
          </p:cNvPr>
          <p:cNvSpPr/>
          <p:nvPr/>
        </p:nvSpPr>
        <p:spPr>
          <a:xfrm>
            <a:off x="4456221" y="2580389"/>
            <a:ext cx="3247686" cy="3266880"/>
          </a:xfrm>
          <a:prstGeom prst="star24">
            <a:avLst>
              <a:gd name="adj" fmla="val 44513"/>
            </a:avLst>
          </a:prstGeom>
          <a:solidFill>
            <a:srgbClr val="F8A9A9"/>
          </a:solidFill>
          <a:ln>
            <a:noFill/>
          </a:ln>
          <a:effectLst>
            <a:glow rad="228600">
              <a:srgbClr val="FC6F4E">
                <a:alpha val="40000"/>
              </a:srgbClr>
            </a:glow>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en-GB" sz="2400" b="1" dirty="0">
              <a:latin typeface="Twinkl" pitchFamily="2" charset="0"/>
            </a:endParaRPr>
          </a:p>
        </p:txBody>
      </p:sp>
      <p:sp>
        <p:nvSpPr>
          <p:cNvPr id="9" name="Rounded Rectangle 8">
            <a:extLst>
              <a:ext uri="{FF2B5EF4-FFF2-40B4-BE49-F238E27FC236}">
                <a16:creationId xmlns:a16="http://schemas.microsoft.com/office/drawing/2014/main" id="{0C5FB6CA-7873-47D8-AE1F-FFD72B857EBC}"/>
              </a:ext>
            </a:extLst>
          </p:cNvPr>
          <p:cNvSpPr/>
          <p:nvPr/>
        </p:nvSpPr>
        <p:spPr>
          <a:xfrm>
            <a:off x="652463" y="1612900"/>
            <a:ext cx="2816225" cy="4568825"/>
          </a:xfrm>
          <a:prstGeom prst="roundRect">
            <a:avLst>
              <a:gd name="adj" fmla="val 2464"/>
            </a:avLst>
          </a:prstGeom>
          <a:solidFill>
            <a:srgbClr val="FFA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4343" name="Title 5">
            <a:extLst>
              <a:ext uri="{FF2B5EF4-FFF2-40B4-BE49-F238E27FC236}">
                <a16:creationId xmlns:a16="http://schemas.microsoft.com/office/drawing/2014/main" id="{0F4C7363-5CE8-428E-B1A1-6458B856DC05}"/>
              </a:ext>
            </a:extLst>
          </p:cNvPr>
          <p:cNvSpPr>
            <a:spLocks/>
          </p:cNvSpPr>
          <p:nvPr/>
        </p:nvSpPr>
        <p:spPr bwMode="auto">
          <a:xfrm>
            <a:off x="895350" y="317500"/>
            <a:ext cx="7397750" cy="134620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685800" indent="-22860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eaLnBrk="1" hangingPunct="1">
              <a:spcBef>
                <a:spcPct val="0"/>
              </a:spcBef>
              <a:buFontTx/>
              <a:buNone/>
            </a:pPr>
            <a:r>
              <a:rPr lang="en-GB" altLang="en-US" sz="3600" b="1" dirty="0">
                <a:latin typeface="Twinkl" pitchFamily="2" charset="0"/>
              </a:rPr>
              <a:t>Fact or Fiction? – A Quiz</a:t>
            </a:r>
          </a:p>
        </p:txBody>
      </p:sp>
      <p:sp>
        <p:nvSpPr>
          <p:cNvPr id="14344" name="Rectangle 3">
            <a:extLst>
              <a:ext uri="{FF2B5EF4-FFF2-40B4-BE49-F238E27FC236}">
                <a16:creationId xmlns:a16="http://schemas.microsoft.com/office/drawing/2014/main" id="{1F24B71B-BA89-4827-BD73-3F97D6AC42F4}"/>
              </a:ext>
            </a:extLst>
          </p:cNvPr>
          <p:cNvSpPr>
            <a:spLocks noChangeArrowheads="1"/>
          </p:cNvSpPr>
          <p:nvPr/>
        </p:nvSpPr>
        <p:spPr bwMode="auto">
          <a:xfrm>
            <a:off x="3413125" y="1665288"/>
            <a:ext cx="5284788" cy="515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50000"/>
              </a:lnSpc>
              <a:spcBef>
                <a:spcPct val="0"/>
              </a:spcBef>
              <a:buFontTx/>
              <a:buNone/>
            </a:pPr>
            <a:r>
              <a:rPr lang="en-GB" altLang="en-US" sz="2000" dirty="0">
                <a:solidFill>
                  <a:schemeClr val="tx1"/>
                </a:solidFill>
                <a:latin typeface="Twinkl" pitchFamily="2" charset="0"/>
              </a:rPr>
              <a:t>Let’s find out with the</a:t>
            </a:r>
          </a:p>
        </p:txBody>
      </p:sp>
      <p:sp>
        <p:nvSpPr>
          <p:cNvPr id="7" name="24-Point Star 6">
            <a:extLst>
              <a:ext uri="{FF2B5EF4-FFF2-40B4-BE49-F238E27FC236}">
                <a16:creationId xmlns:a16="http://schemas.microsoft.com/office/drawing/2014/main" id="{C9F1507E-1C97-410B-A324-1F0536E22DC5}"/>
              </a:ext>
            </a:extLst>
          </p:cNvPr>
          <p:cNvSpPr/>
          <p:nvPr/>
        </p:nvSpPr>
        <p:spPr>
          <a:xfrm>
            <a:off x="4673600" y="2798763"/>
            <a:ext cx="2813050" cy="2830512"/>
          </a:xfrm>
          <a:prstGeom prst="star24">
            <a:avLst>
              <a:gd name="adj" fmla="val 44513"/>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en-GB" sz="2400" b="1" dirty="0">
              <a:latin typeface="Twinkl" pitchFamily="2" charset="0"/>
            </a:endParaRPr>
          </a:p>
        </p:txBody>
      </p:sp>
      <p:sp>
        <p:nvSpPr>
          <p:cNvPr id="11" name="Rectangle 10">
            <a:extLst>
              <a:ext uri="{FF2B5EF4-FFF2-40B4-BE49-F238E27FC236}">
                <a16:creationId xmlns:a16="http://schemas.microsoft.com/office/drawing/2014/main" id="{F6D7715F-1ACC-4D2C-B1F5-062B64E3790A}"/>
              </a:ext>
            </a:extLst>
          </p:cNvPr>
          <p:cNvSpPr>
            <a:spLocks noChangeArrowheads="1"/>
          </p:cNvSpPr>
          <p:nvPr/>
        </p:nvSpPr>
        <p:spPr bwMode="auto">
          <a:xfrm>
            <a:off x="1001713" y="1914525"/>
            <a:ext cx="2168525"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00000"/>
              </a:lnSpc>
              <a:spcBef>
                <a:spcPct val="0"/>
              </a:spcBef>
              <a:spcAft>
                <a:spcPts val="3000"/>
              </a:spcAft>
              <a:buFontTx/>
              <a:buNone/>
            </a:pPr>
            <a:r>
              <a:rPr lang="en-GB" altLang="en-US" sz="2000" dirty="0">
                <a:solidFill>
                  <a:schemeClr val="tx1"/>
                </a:solidFill>
                <a:latin typeface="Twinkl" pitchFamily="2" charset="0"/>
              </a:rPr>
              <a:t>Do you know your facts about puberty? </a:t>
            </a:r>
          </a:p>
          <a:p>
            <a:pPr algn="ctr">
              <a:lnSpc>
                <a:spcPct val="100000"/>
              </a:lnSpc>
              <a:spcBef>
                <a:spcPct val="0"/>
              </a:spcBef>
              <a:spcAft>
                <a:spcPts val="3000"/>
              </a:spcAft>
              <a:buFontTx/>
              <a:buNone/>
            </a:pPr>
            <a:r>
              <a:rPr lang="en-GB" altLang="en-US" sz="2000" dirty="0">
                <a:solidFill>
                  <a:schemeClr val="tx1"/>
                </a:solidFill>
                <a:latin typeface="Twinkl" pitchFamily="2" charset="0"/>
              </a:rPr>
              <a:t>Growing up is confusing enough already.</a:t>
            </a:r>
          </a:p>
          <a:p>
            <a:pPr algn="ctr">
              <a:lnSpc>
                <a:spcPct val="100000"/>
              </a:lnSpc>
              <a:spcBef>
                <a:spcPct val="0"/>
              </a:spcBef>
              <a:spcAft>
                <a:spcPts val="3000"/>
              </a:spcAft>
              <a:buFontTx/>
              <a:buNone/>
            </a:pPr>
            <a:r>
              <a:rPr lang="en-GB" altLang="en-US" sz="2000" dirty="0">
                <a:solidFill>
                  <a:schemeClr val="tx1"/>
                </a:solidFill>
                <a:latin typeface="Twinkl" pitchFamily="2" charset="0"/>
              </a:rPr>
              <a:t>You must get your information from a reliable source.</a:t>
            </a:r>
          </a:p>
        </p:txBody>
      </p:sp>
      <p:sp>
        <p:nvSpPr>
          <p:cNvPr id="14347" name="Rectangle 11">
            <a:extLst>
              <a:ext uri="{FF2B5EF4-FFF2-40B4-BE49-F238E27FC236}">
                <a16:creationId xmlns:a16="http://schemas.microsoft.com/office/drawing/2014/main" id="{90B40AFD-9EC5-4E73-B888-F049AEF34B2D}"/>
              </a:ext>
            </a:extLst>
          </p:cNvPr>
          <p:cNvSpPr>
            <a:spLocks noChangeArrowheads="1"/>
          </p:cNvSpPr>
          <p:nvPr/>
        </p:nvSpPr>
        <p:spPr bwMode="auto">
          <a:xfrm>
            <a:off x="5319713" y="3476625"/>
            <a:ext cx="152082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lnSpc>
                <a:spcPct val="150000"/>
              </a:lnSpc>
              <a:spcBef>
                <a:spcPct val="0"/>
              </a:spcBef>
              <a:buFontTx/>
              <a:buNone/>
            </a:pPr>
            <a:r>
              <a:rPr lang="en-GB" altLang="en-US" sz="2000" b="1" dirty="0">
                <a:solidFill>
                  <a:schemeClr val="bg1"/>
                </a:solidFill>
                <a:latin typeface="Twinkl" pitchFamily="2" charset="0"/>
              </a:rPr>
              <a:t>FACT OR FICTION QUIZ!</a:t>
            </a:r>
          </a:p>
        </p:txBody>
      </p:sp>
      <p:sp>
        <p:nvSpPr>
          <p:cNvPr id="19" name="Rounded Rectangle 18">
            <a:extLst>
              <a:ext uri="{FF2B5EF4-FFF2-40B4-BE49-F238E27FC236}">
                <a16:creationId xmlns:a16="http://schemas.microsoft.com/office/drawing/2014/main" id="{4DA06243-D9F4-4E91-8D59-632E0BAC82F7}"/>
              </a:ext>
            </a:extLst>
          </p:cNvPr>
          <p:cNvSpPr/>
          <p:nvPr/>
        </p:nvSpPr>
        <p:spPr>
          <a:xfrm>
            <a:off x="3719513" y="1612900"/>
            <a:ext cx="4714875" cy="4568825"/>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xit" presetSubtype="0" fill="hold" grpId="0" nodeType="clickEffect">
                                  <p:stCondLst>
                                    <p:cond delay="0"/>
                                  </p:stCondLst>
                                  <p:childTnLst>
                                    <p:animEffect transition="out" filter="fade">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par>
                                <p:cTn id="23" presetID="8" presetClass="emph" presetSubtype="0" repeatCount="indefinite" fill="hold" grpId="0" nodeType="withEffect">
                                  <p:stCondLst>
                                    <p:cond delay="0"/>
                                  </p:stCondLst>
                                  <p:childTnLst>
                                    <p:animRot by="21600000">
                                      <p:cBhvr>
                                        <p:cTn id="24" dur="5000" fill="hold"/>
                                        <p:tgtEl>
                                          <p:spTgt spid="7"/>
                                        </p:tgtEl>
                                        <p:attrNameLst>
                                          <p:attrName>r</p:attrName>
                                        </p:attrNameLst>
                                      </p:cBhvr>
                                    </p:animRot>
                                  </p:childTnLst>
                                </p:cTn>
                              </p:par>
                              <p:par>
                                <p:cTn id="25" presetID="8" presetClass="emph" presetSubtype="0" repeatCount="indefinite" fill="hold" nodeType="withEffect">
                                  <p:stCondLst>
                                    <p:cond delay="0"/>
                                  </p:stCondLst>
                                  <p:childTnLst>
                                    <p:animRot by="-21600000">
                                      <p:cBhvr>
                                        <p:cTn id="26" dur="10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build="p"/>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35EDEEDC-EABD-45EF-A86A-DC5128D7C9BF}"/>
              </a:ext>
            </a:extLst>
          </p:cNvPr>
          <p:cNvSpPr/>
          <p:nvPr/>
        </p:nvSpPr>
        <p:spPr>
          <a:xfrm>
            <a:off x="862013" y="2073275"/>
            <a:ext cx="7413625" cy="1566863"/>
          </a:xfrm>
          <a:prstGeom prst="roundRect">
            <a:avLst>
              <a:gd name="adj" fmla="val 2464"/>
            </a:avLst>
          </a:prstGeom>
          <a:solidFill>
            <a:srgbClr val="FFA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30F9A75C-6949-4C29-970E-B7B949565B11}"/>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Is this Fact or Fiction? </a:t>
            </a:r>
            <a:endParaRPr lang="en-GB" altLang="en-US" dirty="0"/>
          </a:p>
        </p:txBody>
      </p:sp>
      <p:sp>
        <p:nvSpPr>
          <p:cNvPr id="6" name="Rounded Rectangle 5">
            <a:extLst>
              <a:ext uri="{FF2B5EF4-FFF2-40B4-BE49-F238E27FC236}">
                <a16:creationId xmlns:a16="http://schemas.microsoft.com/office/drawing/2014/main" id="{EF4B9574-8CBD-45F3-9B4F-44C7F86C216A}"/>
              </a:ext>
            </a:extLst>
          </p:cNvPr>
          <p:cNvSpPr/>
          <p:nvPr/>
        </p:nvSpPr>
        <p:spPr>
          <a:xfrm>
            <a:off x="862013" y="2073275"/>
            <a:ext cx="1003300" cy="1566863"/>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6389" name="Rectangle 1">
            <a:extLst>
              <a:ext uri="{FF2B5EF4-FFF2-40B4-BE49-F238E27FC236}">
                <a16:creationId xmlns:a16="http://schemas.microsoft.com/office/drawing/2014/main" id="{ABE32325-5536-40DA-B605-84E1B418FBEF}"/>
              </a:ext>
            </a:extLst>
          </p:cNvPr>
          <p:cNvSpPr>
            <a:spLocks noChangeArrowheads="1"/>
          </p:cNvSpPr>
          <p:nvPr/>
        </p:nvSpPr>
        <p:spPr bwMode="auto">
          <a:xfrm>
            <a:off x="2049463" y="2441575"/>
            <a:ext cx="6032038"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If you haven’t started puberty by the age of 11, there is something wrong.</a:t>
            </a:r>
          </a:p>
        </p:txBody>
      </p:sp>
      <p:sp>
        <p:nvSpPr>
          <p:cNvPr id="16390" name="Rectangle 1">
            <a:extLst>
              <a:ext uri="{FF2B5EF4-FFF2-40B4-BE49-F238E27FC236}">
                <a16:creationId xmlns:a16="http://schemas.microsoft.com/office/drawing/2014/main" id="{BBE4AA43-C192-48DC-81A3-832C1C54CE85}"/>
              </a:ext>
            </a:extLst>
          </p:cNvPr>
          <p:cNvSpPr>
            <a:spLocks noChangeArrowheads="1"/>
          </p:cNvSpPr>
          <p:nvPr/>
        </p:nvSpPr>
        <p:spPr bwMode="auto">
          <a:xfrm>
            <a:off x="1046163" y="2520950"/>
            <a:ext cx="63500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4400" b="1" dirty="0">
                <a:latin typeface="Twinkl" pitchFamily="2" charset="0"/>
              </a:rPr>
              <a:t>1</a:t>
            </a:r>
          </a:p>
        </p:txBody>
      </p:sp>
      <p:pic>
        <p:nvPicPr>
          <p:cNvPr id="16391" name="Picture 4">
            <a:hlinkClick r:id="rId4" action="ppaction://hlinksldjump"/>
            <a:extLst>
              <a:ext uri="{FF2B5EF4-FFF2-40B4-BE49-F238E27FC236}">
                <a16:creationId xmlns:a16="http://schemas.microsoft.com/office/drawing/2014/main" id="{7A9E67E7-3A82-4DF1-8743-9152191E6208}"/>
              </a:ext>
            </a:extLst>
          </p:cNvPr>
          <p:cNvPicPr>
            <a:picLocks noChangeAspect="1"/>
          </p:cNvPicPr>
          <p:nvPr/>
        </p:nvPicPr>
        <p:blipFill>
          <a:blip r:embed="rId5">
            <a:extLst>
              <a:ext uri="{28A0092B-C50C-407E-A947-70E740481C1C}">
                <a14:useLocalDpi xmlns:a14="http://schemas.microsoft.com/office/drawing/2010/main" val="0"/>
              </a:ext>
            </a:extLst>
          </a:blip>
          <a:srcRect b="9842"/>
          <a:stretch>
            <a:fillRect/>
          </a:stretch>
        </p:blipFill>
        <p:spPr bwMode="auto">
          <a:xfrm>
            <a:off x="862013" y="4271963"/>
            <a:ext cx="292735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14">
            <a:hlinkClick r:id="" action="ppaction://hlinkshowjump?jump=nextslide"/>
            <a:extLst>
              <a:ext uri="{FF2B5EF4-FFF2-40B4-BE49-F238E27FC236}">
                <a16:creationId xmlns:a16="http://schemas.microsoft.com/office/drawing/2014/main" id="{59E83291-5173-47AB-AAC3-D473090C4963}"/>
              </a:ext>
            </a:extLst>
          </p:cNvPr>
          <p:cNvPicPr>
            <a:picLocks noChangeAspect="1"/>
          </p:cNvPicPr>
          <p:nvPr/>
        </p:nvPicPr>
        <p:blipFill>
          <a:blip r:embed="rId6">
            <a:extLst>
              <a:ext uri="{28A0092B-C50C-407E-A947-70E740481C1C}">
                <a14:useLocalDpi xmlns:a14="http://schemas.microsoft.com/office/drawing/2010/main" val="0"/>
              </a:ext>
            </a:extLst>
          </a:blip>
          <a:srcRect b="8922"/>
          <a:stretch>
            <a:fillRect/>
          </a:stretch>
        </p:blipFill>
        <p:spPr bwMode="auto">
          <a:xfrm>
            <a:off x="5299075" y="4271963"/>
            <a:ext cx="2925763"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8434" name="Picture 1">
            <a:hlinkClick r:id="rId4" action="ppaction://hlinksldjump"/>
            <a:extLst>
              <a:ext uri="{FF2B5EF4-FFF2-40B4-BE49-F238E27FC236}">
                <a16:creationId xmlns:a16="http://schemas.microsoft.com/office/drawing/2014/main" id="{2FA7974A-FE13-41A7-8EBE-54F3F441AA8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62625" y="5295900"/>
            <a:ext cx="259715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BDD4FE88-F371-43C0-A8EE-B2E0AC5505FB}"/>
              </a:ext>
            </a:extLst>
          </p:cNvPr>
          <p:cNvSpPr/>
          <p:nvPr/>
        </p:nvSpPr>
        <p:spPr>
          <a:xfrm>
            <a:off x="862013" y="2147888"/>
            <a:ext cx="7413625" cy="3314700"/>
          </a:xfrm>
          <a:prstGeom prst="roundRect">
            <a:avLst>
              <a:gd name="adj" fmla="val 2464"/>
            </a:avLst>
          </a:prstGeom>
          <a:solidFill>
            <a:srgbClr val="F8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5B71F90C-35C0-4E19-B749-EB1C4233CA9E}"/>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18437" name="Rectangle 1">
            <a:extLst>
              <a:ext uri="{FF2B5EF4-FFF2-40B4-BE49-F238E27FC236}">
                <a16:creationId xmlns:a16="http://schemas.microsoft.com/office/drawing/2014/main" id="{566E2063-DB63-4D64-A5DA-FCA5EA266972}"/>
              </a:ext>
            </a:extLst>
          </p:cNvPr>
          <p:cNvSpPr>
            <a:spLocks noChangeArrowheads="1"/>
          </p:cNvSpPr>
          <p:nvPr/>
        </p:nvSpPr>
        <p:spPr bwMode="auto">
          <a:xfrm>
            <a:off x="1055078" y="2500313"/>
            <a:ext cx="7058416"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Font typeface="Arial" panose="020B0604020202020204" pitchFamily="34" charset="0"/>
              <a:buNone/>
            </a:pPr>
            <a:r>
              <a:rPr lang="en-GB" altLang="en-US" sz="2400" dirty="0">
                <a:latin typeface="Twinkl" pitchFamily="2" charset="0"/>
              </a:rPr>
              <a:t>Puberty can occur at any time between 10 and 17. </a:t>
            </a:r>
            <a:br>
              <a:rPr lang="en-GB" altLang="en-US" sz="2400" dirty="0">
                <a:latin typeface="Twinkl" pitchFamily="2" charset="0"/>
              </a:rPr>
            </a:br>
            <a:r>
              <a:rPr lang="en-GB" altLang="en-US" sz="2400" dirty="0">
                <a:latin typeface="Twinkl" pitchFamily="2" charset="0"/>
              </a:rPr>
              <a:t>It is different for each person and this is perfectly normal. </a:t>
            </a:r>
          </a:p>
        </p:txBody>
      </p:sp>
      <p:sp>
        <p:nvSpPr>
          <p:cNvPr id="18438" name="Rectangle 1">
            <a:extLst>
              <a:ext uri="{FF2B5EF4-FFF2-40B4-BE49-F238E27FC236}">
                <a16:creationId xmlns:a16="http://schemas.microsoft.com/office/drawing/2014/main" id="{C2457CDF-FB3F-4F56-8ED0-DE9E89BEA2C4}"/>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correct – it’s Fiction!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0482" name="Picture 1">
            <a:hlinkClick r:id="" action="ppaction://hlinkshowjump?jump=nextslide"/>
            <a:extLst>
              <a:ext uri="{FF2B5EF4-FFF2-40B4-BE49-F238E27FC236}">
                <a16:creationId xmlns:a16="http://schemas.microsoft.com/office/drawing/2014/main" id="{46555890-5327-41E6-81AB-371F6608691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2788" y="5299075"/>
            <a:ext cx="24828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FDE19AE2-6373-4AA2-B4F9-39ADF450740B}"/>
              </a:ext>
            </a:extLst>
          </p:cNvPr>
          <p:cNvSpPr/>
          <p:nvPr/>
        </p:nvSpPr>
        <p:spPr>
          <a:xfrm>
            <a:off x="862013" y="2147888"/>
            <a:ext cx="7413625" cy="3314700"/>
          </a:xfrm>
          <a:prstGeom prst="roundRect">
            <a:avLst>
              <a:gd name="adj" fmla="val 2464"/>
            </a:avLst>
          </a:prstGeom>
          <a:solidFill>
            <a:srgbClr val="FC6F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Twinkl" pitchFamily="2" charset="0"/>
            </a:endParaRPr>
          </a:p>
        </p:txBody>
      </p:sp>
      <p:sp>
        <p:nvSpPr>
          <p:cNvPr id="11269" name="Title 5">
            <a:extLst>
              <a:ext uri="{FF2B5EF4-FFF2-40B4-BE49-F238E27FC236}">
                <a16:creationId xmlns:a16="http://schemas.microsoft.com/office/drawing/2014/main" id="{EA2EBA65-291F-4DBF-85E8-B22E21D97596}"/>
              </a:ext>
            </a:extLst>
          </p:cNvPr>
          <p:cNvSpPr>
            <a:spLocks noGrp="1"/>
          </p:cNvSpPr>
          <p:nvPr>
            <p:ph type="title"/>
          </p:nvPr>
        </p:nvSpPr>
        <p:spPr>
          <a:xfrm>
            <a:off x="484188" y="669925"/>
            <a:ext cx="8220075" cy="631825"/>
          </a:xfrm>
        </p:spPr>
        <p:txBody>
          <a:bodyPr>
            <a:normAutofit fontScale="90000"/>
          </a:bodyPr>
          <a:lstStyle/>
          <a:p>
            <a:pPr algn="ctr" eaLnBrk="1" hangingPunct="1">
              <a:defRPr/>
            </a:pPr>
            <a:r>
              <a:rPr lang="en-GB" dirty="0"/>
              <a:t>Fact or Fiction? </a:t>
            </a:r>
            <a:endParaRPr lang="en-GB" altLang="en-US" dirty="0"/>
          </a:p>
        </p:txBody>
      </p:sp>
      <p:sp>
        <p:nvSpPr>
          <p:cNvPr id="20485" name="Rectangle 1">
            <a:extLst>
              <a:ext uri="{FF2B5EF4-FFF2-40B4-BE49-F238E27FC236}">
                <a16:creationId xmlns:a16="http://schemas.microsoft.com/office/drawing/2014/main" id="{48A0852E-D8E6-40CC-8B9A-965A00762A44}"/>
              </a:ext>
            </a:extLst>
          </p:cNvPr>
          <p:cNvSpPr>
            <a:spLocks noChangeArrowheads="1"/>
          </p:cNvSpPr>
          <p:nvPr/>
        </p:nvSpPr>
        <p:spPr bwMode="auto">
          <a:xfrm>
            <a:off x="1007623" y="2500313"/>
            <a:ext cx="7128754"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buNone/>
            </a:pPr>
            <a:r>
              <a:rPr lang="en-GB" altLang="en-US" sz="2400" dirty="0">
                <a:solidFill>
                  <a:schemeClr val="bg1"/>
                </a:solidFill>
                <a:latin typeface="Twinkl" pitchFamily="2" charset="0"/>
              </a:rPr>
              <a:t>Puberty can occur at any time between 10 and 17. </a:t>
            </a:r>
            <a:br>
              <a:rPr lang="en-GB" altLang="en-US" sz="2400" dirty="0">
                <a:solidFill>
                  <a:schemeClr val="bg1"/>
                </a:solidFill>
                <a:latin typeface="Twinkl" pitchFamily="2" charset="0"/>
              </a:rPr>
            </a:br>
            <a:r>
              <a:rPr lang="en-GB" altLang="en-US" sz="2400" dirty="0">
                <a:solidFill>
                  <a:schemeClr val="bg1"/>
                </a:solidFill>
                <a:latin typeface="Twinkl" pitchFamily="2" charset="0"/>
              </a:rPr>
              <a:t>It is different for each person and this is perfectly normal. </a:t>
            </a:r>
          </a:p>
        </p:txBody>
      </p:sp>
      <p:sp>
        <p:nvSpPr>
          <p:cNvPr id="20486" name="Rectangle 1">
            <a:extLst>
              <a:ext uri="{FF2B5EF4-FFF2-40B4-BE49-F238E27FC236}">
                <a16:creationId xmlns:a16="http://schemas.microsoft.com/office/drawing/2014/main" id="{FD304472-992D-4F0B-85C9-AE46C680EC31}"/>
              </a:ext>
            </a:extLst>
          </p:cNvPr>
          <p:cNvSpPr>
            <a:spLocks noChangeArrowheads="1"/>
          </p:cNvSpPr>
          <p:nvPr/>
        </p:nvSpPr>
        <p:spPr bwMode="auto">
          <a:xfrm>
            <a:off x="1751013" y="1479550"/>
            <a:ext cx="583088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Sassoon Infant Rg" pitchFamily="50"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itchFamily="50"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itchFamily="50" charset="0"/>
                <a:ea typeface="Sassoon Infant Rg" pitchFamily="50" charset="0"/>
                <a:cs typeface="Sassoon Infant Rg" pitchFamily="50" charset="0"/>
              </a:defRPr>
            </a:lvl9pPr>
          </a:lstStyle>
          <a:p>
            <a:pPr algn="ctr">
              <a:buFont typeface="Arial" panose="020B0604020202020204" pitchFamily="34" charset="0"/>
              <a:buNone/>
            </a:pPr>
            <a:r>
              <a:rPr lang="en-GB" altLang="en-US" sz="2800" dirty="0">
                <a:latin typeface="Twinkl" pitchFamily="2" charset="0"/>
              </a:rPr>
              <a:t>You’re incorrect – it’s Fiction!</a:t>
            </a:r>
          </a:p>
        </p:txBody>
      </p:sp>
    </p:spTree>
  </p:cSld>
  <p:clrMapOvr>
    <a:masterClrMapping/>
  </p:clrMapOvr>
</p:sld>
</file>

<file path=ppt/theme/theme1.xml><?xml version="1.0" encoding="utf-8"?>
<a:theme xmlns:a="http://schemas.openxmlformats.org/drawingml/2006/main" name="Office Theme">
  <a:themeElements>
    <a:clrScheme name="Twinkl Planit">
      <a:dk1>
        <a:srgbClr val="1C1C1C"/>
      </a:dk1>
      <a:lt1>
        <a:srgbClr val="FFFFFF"/>
      </a:lt1>
      <a:dk2>
        <a:srgbClr val="132A8C"/>
      </a:dk2>
      <a:lt2>
        <a:srgbClr val="E2E2E2"/>
      </a:lt2>
      <a:accent1>
        <a:srgbClr val="6B388C"/>
      </a:accent1>
      <a:accent2>
        <a:srgbClr val="E6236A"/>
      </a:accent2>
      <a:accent3>
        <a:srgbClr val="32B3A2"/>
      </a:accent3>
      <a:accent4>
        <a:srgbClr val="A21774"/>
      </a:accent4>
      <a:accent5>
        <a:srgbClr val="14B4E4"/>
      </a:accent5>
      <a:accent6>
        <a:srgbClr val="EE7918"/>
      </a:accent6>
      <a:hlink>
        <a:srgbClr val="14B4E4"/>
      </a:hlink>
      <a:folHlink>
        <a:srgbClr val="86CEFA"/>
      </a:folHlink>
    </a:clrScheme>
    <a:fontScheme name="Twinkl Planit">
      <a:majorFont>
        <a:latin typeface="Sassoon Infant Md"/>
        <a:ea typeface=""/>
        <a:cs typeface=""/>
      </a:majorFont>
      <a:minorFont>
        <a:latin typeface="Sassoon Infant Rg"/>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5224</TotalTime>
  <Words>1769</Words>
  <Application>Microsoft Office PowerPoint</Application>
  <PresentationFormat>On-screen Show (4:3)</PresentationFormat>
  <Paragraphs>208</Paragraphs>
  <Slides>34</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Calibri</vt:lpstr>
      <vt:lpstr>Sassoon Infant Md</vt:lpstr>
      <vt:lpstr>Twinkl</vt:lpstr>
      <vt:lpstr>BPreplay</vt:lpstr>
      <vt:lpstr>Arial</vt:lpstr>
      <vt:lpstr>Sassoon Infant Rg</vt:lpstr>
      <vt:lpstr>Office Theme</vt:lpstr>
      <vt:lpstr>Science</vt:lpstr>
      <vt:lpstr>PowerPoint Presentation</vt:lpstr>
      <vt:lpstr>PowerPoint Presentation</vt:lpstr>
      <vt:lpstr>Human Development</vt:lpstr>
      <vt:lpstr>Human Development: Puberty</vt:lpstr>
      <vt:lpstr>PowerPoint Presentation</vt:lpstr>
      <vt:lpstr>Is this Fact or Fiction? </vt:lpstr>
      <vt:lpstr>Fact or Fiction? </vt:lpstr>
      <vt:lpstr>Fact or Fiction? </vt:lpstr>
      <vt:lpstr>Fact or Fiction? </vt:lpstr>
      <vt:lpstr>Fact or Fiction? </vt:lpstr>
      <vt:lpstr>Fact or Fiction? </vt:lpstr>
      <vt:lpstr>Fact or Fiction? </vt:lpstr>
      <vt:lpstr>Fact or Fiction? </vt:lpstr>
      <vt:lpstr>Fact or Fiction? </vt:lpstr>
      <vt:lpstr>Fact or Fiction? </vt:lpstr>
      <vt:lpstr>Fact or Fiction? </vt:lpstr>
      <vt:lpstr>Fact or Fiction? </vt:lpstr>
      <vt:lpstr>Fact or Fiction? </vt:lpstr>
      <vt:lpstr>Fact or Fiction? </vt:lpstr>
      <vt:lpstr>Fact or Fiction? </vt:lpstr>
      <vt:lpstr>Fact or Fiction? </vt:lpstr>
      <vt:lpstr>Fact or Fiction? </vt:lpstr>
      <vt:lpstr>Fact or Fiction? </vt:lpstr>
      <vt:lpstr>Puberty for Boys</vt:lpstr>
      <vt:lpstr>What’s Going on Inside Boys? </vt:lpstr>
      <vt:lpstr>Puberty for Girls</vt:lpstr>
      <vt:lpstr>What’s Going on Inside Girls? </vt:lpstr>
      <vt:lpstr>What’s Going on Inside Girls? </vt:lpstr>
      <vt:lpstr>Changes During Puberty</vt:lpstr>
      <vt:lpstr>Puberty for Other Animals </vt:lpstr>
      <vt:lpstr>Puberty for Other Animals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dc:title>
  <dc:creator>Twinkl</dc:creator>
  <cp:lastModifiedBy>Mike Nelson</cp:lastModifiedBy>
  <cp:revision>417</cp:revision>
  <dcterms:created xsi:type="dcterms:W3CDTF">2014-10-01T16:09:27Z</dcterms:created>
  <dcterms:modified xsi:type="dcterms:W3CDTF">2020-06-27T18:31:54Z</dcterms:modified>
</cp:coreProperties>
</file>