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558"/>
  </p:normalViewPr>
  <p:slideViewPr>
    <p:cSldViewPr snapToGrid="0" snapToObjects="1">
      <p:cViewPr varScale="1">
        <p:scale>
          <a:sx n="65" d="100"/>
          <a:sy n="65" d="100"/>
        </p:scale>
        <p:origin x="16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85D1AB-1FC0-6745-84D4-027D6D49F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5C4274-075F-C34F-8708-443350E09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14620-20D9-4E45-9408-A16545800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31CBE8-7B93-674C-8457-E05C340C3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55D414-C3DC-D44D-8002-FA9CA5E0C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B7027A-E56A-8241-BE97-C1617B94F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37</cp:revision>
  <dcterms:created xsi:type="dcterms:W3CDTF">2019-07-05T11:02:13Z</dcterms:created>
  <dcterms:modified xsi:type="dcterms:W3CDTF">2021-02-09T11:42:09Z</dcterms:modified>
</cp:coreProperties>
</file>