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51" autoAdjust="0"/>
    <p:restoredTop sz="94660"/>
  </p:normalViewPr>
  <p:slideViewPr>
    <p:cSldViewPr snapToGrid="0" snapToObjects="1">
      <p:cViewPr varScale="1">
        <p:scale>
          <a:sx n="108" d="100"/>
          <a:sy n="108" d="100"/>
        </p:scale>
        <p:origin x="-104" y="-4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20/10/19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20/10/19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20/10/19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20/10/19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20/10/19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20/10/19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20/10/19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20/10/19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20/10/19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20/10/19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20/10/19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20/10/19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6 B4 PP 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911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6 B4 PP 04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343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6 B4 PP 04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18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6 B4 PP 04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40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6 B4 PP 04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84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6 B4 PP 04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246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6 B4 PP 04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278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6 B4 PP 04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293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Macintosh PowerPoint</Application>
  <PresentationFormat>On-screen Show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Catherine Clarke</cp:lastModifiedBy>
  <cp:revision>19</cp:revision>
  <dcterms:created xsi:type="dcterms:W3CDTF">2019-07-05T11:02:13Z</dcterms:created>
  <dcterms:modified xsi:type="dcterms:W3CDTF">2019-10-20T16:46:20Z</dcterms:modified>
</cp:coreProperties>
</file>