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21"/>
  </p:notesMasterIdLst>
  <p:handoutMasterIdLst>
    <p:handoutMasterId r:id="rId22"/>
  </p:handoutMasterIdLst>
  <p:sldIdLst>
    <p:sldId id="258" r:id="rId2"/>
    <p:sldId id="263" r:id="rId3"/>
    <p:sldId id="264" r:id="rId4"/>
    <p:sldId id="307" r:id="rId5"/>
    <p:sldId id="308" r:id="rId6"/>
    <p:sldId id="309" r:id="rId7"/>
    <p:sldId id="310" r:id="rId8"/>
    <p:sldId id="312" r:id="rId9"/>
    <p:sldId id="311" r:id="rId10"/>
    <p:sldId id="313" r:id="rId11"/>
    <p:sldId id="314" r:id="rId12"/>
    <p:sldId id="315" r:id="rId13"/>
    <p:sldId id="316" r:id="rId14"/>
    <p:sldId id="317" r:id="rId15"/>
    <p:sldId id="318" r:id="rId16"/>
    <p:sldId id="305" r:id="rId17"/>
    <p:sldId id="319" r:id="rId18"/>
    <p:sldId id="303" r:id="rId19"/>
    <p:sldId id="306" r:id="rId20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23"/>
      <p:bold r:id="rId24"/>
      <p:italic r:id="rId25"/>
      <p:boldItalic r:id="rId26"/>
    </p:embeddedFont>
    <p:embeddedFont>
      <p:font typeface="Twinkl" panose="020B0604020202020204" charset="0"/>
      <p:regular r:id="rId27"/>
      <p:bold r:id="rId2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4" pos="363" userDrawn="1">
          <p15:clr>
            <a:srgbClr val="A4A3A4"/>
          </p15:clr>
        </p15:guide>
        <p15:guide id="5" orient="horz" pos="3974" userDrawn="1">
          <p15:clr>
            <a:srgbClr val="A4A3A4"/>
          </p15:clr>
        </p15:guide>
        <p15:guide id="6" pos="5397" userDrawn="1">
          <p15:clr>
            <a:srgbClr val="A4A3A4"/>
          </p15:clr>
        </p15:guide>
        <p15:guide id="7" orient="horz" pos="346" userDrawn="1">
          <p15:clr>
            <a:srgbClr val="A4A3A4"/>
          </p15:clr>
        </p15:guide>
        <p15:guide id="8" pos="476" userDrawn="1">
          <p15:clr>
            <a:srgbClr val="A4A3A4"/>
          </p15:clr>
        </p15:guide>
        <p15:guide id="9" orient="horz" pos="482" userDrawn="1">
          <p15:clr>
            <a:srgbClr val="A4A3A4"/>
          </p15:clr>
        </p15:guide>
        <p15:guide id="10" orient="horz" pos="3838" userDrawn="1">
          <p15:clr>
            <a:srgbClr val="A4A3A4"/>
          </p15:clr>
        </p15:guide>
        <p15:guide id="11" pos="528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1743A"/>
    <a:srgbClr val="BAD1BE"/>
    <a:srgbClr val="6C9E72"/>
    <a:srgbClr val="6FBD84"/>
    <a:srgbClr val="009640"/>
    <a:srgbClr val="003F16"/>
    <a:srgbClr val="FFFFFF"/>
    <a:srgbClr val="B9D36E"/>
    <a:srgbClr val="85BD33"/>
    <a:srgbClr val="0057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 showGuides="1">
      <p:cViewPr varScale="1">
        <p:scale>
          <a:sx n="90" d="100"/>
          <a:sy n="90" d="100"/>
        </p:scale>
        <p:origin x="1194" y="78"/>
      </p:cViewPr>
      <p:guideLst>
        <p:guide orient="horz" pos="2160"/>
        <p:guide pos="2880"/>
        <p:guide pos="363"/>
        <p:guide orient="horz" pos="3974"/>
        <p:guide pos="5397"/>
        <p:guide orient="horz" pos="346"/>
        <p:guide pos="476"/>
        <p:guide orient="horz" pos="482"/>
        <p:guide orient="horz" pos="3838"/>
        <p:guide pos="52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 showGuides="1">
      <p:cViewPr varScale="1">
        <p:scale>
          <a:sx n="68" d="100"/>
          <a:sy n="68" d="100"/>
        </p:scale>
        <p:origin x="1290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font" Target="fonts/font5.fntdata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34F151-63AC-41CE-96F5-7702E930870C}" type="datetimeFigureOut">
              <a:rPr lang="en-GB" smtClean="0"/>
              <a:t>08/02/2021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76B846-B279-40AC-BFF5-DBC4013370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53970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02C5D1-7818-41B5-ABAD-5E4B38A5388F}" type="datetimeFigureOut">
              <a:rPr lang="en-GB" smtClean="0"/>
              <a:t>08/02/2021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521341-850D-40E1-BB3D-87946DC9B06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70487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hyperlink" Target="https://www.twinkl.co.uk/resources/planit-maths-primary-teaching-resources-year-3/planit-maths-primary-teaching-resources-year-3-number---number-and-place-value/planit-maths-primary-teaching-resources-year-3-number---number-and-place-value-identify-represent-and-estimate-numbers-using-different-representations" TargetMode="Externa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hyperlink" Target="https://www.twinkl.co.uk/resources/planit-maths-primary-teaching-resources-year-3/planit-maths-primary-teaching-resources-year-3-number---number-and-place-value/planit-maths-primary-teaching-resources-year-3-number---number-and-place-value-identify-represent-and-estimate-numbers-using-different-representations" TargetMode="Externa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22767" y="6196125"/>
            <a:ext cx="576495" cy="580719"/>
          </a:xfrm>
          <a:prstGeom prst="rect">
            <a:avLst/>
          </a:prstGeom>
        </p:spPr>
      </p:pic>
      <p:sp>
        <p:nvSpPr>
          <p:cNvPr id="4" name="Rectangle 3">
            <a:hlinkClick r:id="rId4"/>
          </p:cNvPr>
          <p:cNvSpPr/>
          <p:nvPr userDrawn="1"/>
        </p:nvSpPr>
        <p:spPr>
          <a:xfrm>
            <a:off x="4137660" y="5561814"/>
            <a:ext cx="868680" cy="553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70407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ith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 userDrawn="1"/>
        </p:nvSpPr>
        <p:spPr bwMode="auto">
          <a:xfrm>
            <a:off x="457198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/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2497" y="5734211"/>
            <a:ext cx="576495" cy="580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98710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ims Slide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 userDrawn="1"/>
        </p:nvSpPr>
        <p:spPr bwMode="auto">
          <a:xfrm>
            <a:off x="503239" y="2930434"/>
            <a:ext cx="8137524" cy="3414803"/>
          </a:xfrm>
          <a:prstGeom prst="roundRect">
            <a:avLst>
              <a:gd name="adj" fmla="val 6409"/>
            </a:avLst>
          </a:prstGeom>
          <a:solidFill>
            <a:srgbClr val="FFF9E7"/>
          </a:solidFill>
          <a:ln w="25400" cap="rnd">
            <a:solidFill>
              <a:srgbClr val="FEFB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sp>
        <p:nvSpPr>
          <p:cNvPr id="8" name="Rounded Rectangle 7"/>
          <p:cNvSpPr/>
          <p:nvPr userDrawn="1"/>
        </p:nvSpPr>
        <p:spPr bwMode="auto">
          <a:xfrm>
            <a:off x="503239" y="512763"/>
            <a:ext cx="8137524" cy="2193019"/>
          </a:xfrm>
          <a:prstGeom prst="roundRect">
            <a:avLst>
              <a:gd name="adj" fmla="val 6409"/>
            </a:avLst>
          </a:prstGeom>
          <a:solidFill>
            <a:srgbClr val="FFF9E7"/>
          </a:solidFill>
          <a:ln w="25400" cap="rnd">
            <a:solidFill>
              <a:srgbClr val="FEFB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sp>
        <p:nvSpPr>
          <p:cNvPr id="9" name="Title 1"/>
          <p:cNvSpPr txBox="1">
            <a:spLocks/>
          </p:cNvSpPr>
          <p:nvPr userDrawn="1"/>
        </p:nvSpPr>
        <p:spPr>
          <a:xfrm>
            <a:off x="628650" y="3071286"/>
            <a:ext cx="7886700" cy="540000"/>
          </a:xfrm>
          <a:prstGeom prst="rect">
            <a:avLst/>
          </a:prstGeom>
        </p:spPr>
        <p:txBody>
          <a:bodyPr lIns="0" tIns="0" rIns="0" bIns="0" anchor="ctr" anchorCtr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Sassoon Infant Md" panose="02000603050000020003" pitchFamily="50" charset="0"/>
                <a:ea typeface="+mj-ea"/>
                <a:cs typeface="+mj-cs"/>
              </a:defRPr>
            </a:lvl1pPr>
          </a:lstStyle>
          <a:p>
            <a:r>
              <a:rPr lang="en-US" sz="3600" b="1" dirty="0">
                <a:latin typeface="+mj-lt"/>
              </a:rPr>
              <a:t>Success Criteria</a:t>
            </a:r>
          </a:p>
        </p:txBody>
      </p:sp>
      <p:sp>
        <p:nvSpPr>
          <p:cNvPr id="10" name="Title 1"/>
          <p:cNvSpPr txBox="1">
            <a:spLocks/>
          </p:cNvSpPr>
          <p:nvPr userDrawn="1"/>
        </p:nvSpPr>
        <p:spPr>
          <a:xfrm>
            <a:off x="628648" y="734785"/>
            <a:ext cx="7886700" cy="540000"/>
          </a:xfrm>
          <a:prstGeom prst="rect">
            <a:avLst/>
          </a:prstGeom>
        </p:spPr>
        <p:txBody>
          <a:bodyPr lIns="0" tIns="0" rIns="0" bIns="0" anchor="ctr" anchorCtr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Sassoon Infant Md" panose="02000603050000020003" pitchFamily="50" charset="0"/>
                <a:ea typeface="+mj-ea"/>
                <a:cs typeface="+mj-cs"/>
              </a:defRPr>
            </a:lvl1pPr>
          </a:lstStyle>
          <a:p>
            <a:r>
              <a:rPr lang="en-US" sz="3600" b="1" dirty="0">
                <a:latin typeface="+mj-lt"/>
              </a:rPr>
              <a:t>Aim</a:t>
            </a:r>
          </a:p>
        </p:txBody>
      </p:sp>
      <p:sp>
        <p:nvSpPr>
          <p:cNvPr id="11" name="Content Placeholder 15"/>
          <p:cNvSpPr>
            <a:spLocks noGrp="1"/>
          </p:cNvSpPr>
          <p:nvPr>
            <p:ph idx="1"/>
          </p:nvPr>
        </p:nvSpPr>
        <p:spPr>
          <a:xfrm>
            <a:off x="628650" y="1127760"/>
            <a:ext cx="7886700" cy="1409700"/>
          </a:xfrm>
        </p:spPr>
        <p:txBody>
          <a:bodyPr>
            <a:normAutofit fontScale="92500" lnSpcReduction="10000"/>
          </a:bodyPr>
          <a:lstStyle>
            <a:lvl1pPr>
              <a:defRPr>
                <a:latin typeface="Twinkl" pitchFamily="50" charset="0"/>
              </a:defRPr>
            </a:lvl1pPr>
            <a:lvl2pPr>
              <a:defRPr/>
            </a:lvl2pPr>
            <a:lvl3pPr>
              <a:defRPr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2" name="Content Placeholder 15"/>
          <p:cNvSpPr txBox="1">
            <a:spLocks/>
          </p:cNvSpPr>
          <p:nvPr userDrawn="1"/>
        </p:nvSpPr>
        <p:spPr>
          <a:xfrm>
            <a:off x="628650" y="3466803"/>
            <a:ext cx="7886700" cy="1409700"/>
          </a:xfrm>
          <a:prstGeom prst="rect">
            <a:avLst/>
          </a:prstGeom>
          <a:noFill/>
          <a:ln w="25400">
            <a:noFill/>
          </a:ln>
        </p:spPr>
        <p:txBody>
          <a:bodyPr vert="horz" lIns="180000" tIns="252000" rIns="252000" bIns="18000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latin typeface="Twinkl" pitchFamily="50" charset="0"/>
              </a:rPr>
              <a:t>Statement 1 Lorem ipsum </a:t>
            </a:r>
            <a:r>
              <a:rPr lang="en-GB" dirty="0" err="1">
                <a:latin typeface="Twinkl" pitchFamily="50" charset="0"/>
              </a:rPr>
              <a:t>dolor</a:t>
            </a:r>
            <a:r>
              <a:rPr lang="en-GB" dirty="0">
                <a:latin typeface="Twinkl" pitchFamily="50" charset="0"/>
              </a:rPr>
              <a:t> sit </a:t>
            </a:r>
            <a:r>
              <a:rPr lang="en-GB" dirty="0" err="1">
                <a:latin typeface="Twinkl" pitchFamily="50" charset="0"/>
              </a:rPr>
              <a:t>amet</a:t>
            </a:r>
            <a:r>
              <a:rPr lang="en-GB" dirty="0">
                <a:latin typeface="Twinkl" pitchFamily="50" charset="0"/>
              </a:rPr>
              <a:t>, </a:t>
            </a:r>
            <a:r>
              <a:rPr lang="en-GB" dirty="0" err="1">
                <a:latin typeface="Twinkl" pitchFamily="50" charset="0"/>
              </a:rPr>
              <a:t>consectetur</a:t>
            </a:r>
            <a:r>
              <a:rPr lang="en-GB" dirty="0">
                <a:latin typeface="Twinkl" pitchFamily="50" charset="0"/>
              </a:rPr>
              <a:t> </a:t>
            </a:r>
            <a:r>
              <a:rPr lang="en-GB" dirty="0" err="1">
                <a:latin typeface="Twinkl" pitchFamily="50" charset="0"/>
              </a:rPr>
              <a:t>adipiscing</a:t>
            </a:r>
            <a:r>
              <a:rPr lang="en-GB" dirty="0">
                <a:latin typeface="Twinkl" pitchFamily="50" charset="0"/>
              </a:rPr>
              <a:t> </a:t>
            </a:r>
            <a:r>
              <a:rPr lang="en-GB" dirty="0" err="1">
                <a:latin typeface="Twinkl" pitchFamily="50" charset="0"/>
              </a:rPr>
              <a:t>elit</a:t>
            </a:r>
            <a:r>
              <a:rPr lang="en-GB" dirty="0">
                <a:latin typeface="Twinkl" pitchFamily="50" charset="0"/>
              </a:rPr>
              <a:t>.</a:t>
            </a:r>
          </a:p>
          <a:p>
            <a:r>
              <a:rPr lang="en-GB" dirty="0">
                <a:latin typeface="Twinkl" pitchFamily="50" charset="0"/>
              </a:rPr>
              <a:t>Statement 2</a:t>
            </a:r>
          </a:p>
          <a:p>
            <a:pPr lvl="1"/>
            <a:r>
              <a:rPr lang="en-GB" dirty="0">
                <a:latin typeface="Twinkl" pitchFamily="50" charset="0"/>
              </a:rPr>
              <a:t>Sub statement</a:t>
            </a:r>
          </a:p>
        </p:txBody>
      </p:sp>
    </p:spTree>
    <p:extLst>
      <p:ext uri="{BB962C8B-B14F-4D97-AF65-F5344CB8AC3E}">
        <p14:creationId xmlns:p14="http://schemas.microsoft.com/office/powerpoint/2010/main" val="2257523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 userDrawn="1"/>
        </p:nvSpPr>
        <p:spPr bwMode="auto">
          <a:xfrm>
            <a:off x="457199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/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2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8717595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22767" y="6196125"/>
            <a:ext cx="576495" cy="580719"/>
          </a:xfrm>
          <a:prstGeom prst="rect">
            <a:avLst/>
          </a:prstGeom>
        </p:spPr>
      </p:pic>
      <p:sp>
        <p:nvSpPr>
          <p:cNvPr id="5" name="Rectangle 4">
            <a:hlinkClick r:id="rId4"/>
          </p:cNvPr>
          <p:cNvSpPr/>
          <p:nvPr userDrawn="1"/>
        </p:nvSpPr>
        <p:spPr>
          <a:xfrm>
            <a:off x="4137660" y="3152488"/>
            <a:ext cx="868680" cy="553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19737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8A0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9745" y="695325"/>
            <a:ext cx="8164510" cy="1150938"/>
          </a:xfrm>
          <a:prstGeom prst="roundRect">
            <a:avLst>
              <a:gd name="adj" fmla="val 9641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 anchorCtr="1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745" y="1957386"/>
            <a:ext cx="8164510" cy="4387851"/>
          </a:xfrm>
          <a:prstGeom prst="roundRect">
            <a:avLst>
              <a:gd name="adj" fmla="val 2585"/>
            </a:avLst>
          </a:prstGeom>
          <a:noFill/>
          <a:ln w="25400">
            <a:noFill/>
          </a:ln>
        </p:spPr>
        <p:txBody>
          <a:bodyPr vert="horz" lIns="252000" tIns="252000" rIns="252000" bIns="25200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89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7" r:id="rId2"/>
    <p:sldLayoutId id="2147483663" r:id="rId3"/>
    <p:sldLayoutId id="2147483669" r:id="rId4"/>
    <p:sldLayoutId id="2147483666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rgbClr val="1C1C1C"/>
          </a:solidFill>
          <a:latin typeface="Twinkl" pitchFamily="50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rgbClr val="1C1C1C"/>
          </a:solidFill>
          <a:latin typeface="Twinkl" pitchFamily="50" charset="0"/>
          <a:ea typeface="Sassoon Infant Rg" panose="02000503030000020003" pitchFamily="50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1C1C1C"/>
          </a:solidFill>
          <a:latin typeface="Twinkl" pitchFamily="50" charset="0"/>
          <a:ea typeface="Sassoon Infant Rg" panose="02000503030000020003" pitchFamily="50" charset="0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Sassoon Infant Rg" panose="02000503030000020003" pitchFamily="50" charset="0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Sassoon Infant Rg" panose="02000503030000020003" pitchFamily="50" charset="0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Sassoon Infant Rg" panose="02000503030000020003" pitchFamily="50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288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png"/><Relationship Id="rId11" Type="http://schemas.openxmlformats.org/officeDocument/2006/relationships/image" Target="../media/image25.png"/><Relationship Id="rId5" Type="http://schemas.openxmlformats.org/officeDocument/2006/relationships/image" Target="../media/image7.png"/><Relationship Id="rId10" Type="http://schemas.openxmlformats.org/officeDocument/2006/relationships/image" Target="../media/image24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png"/><Relationship Id="rId11" Type="http://schemas.openxmlformats.org/officeDocument/2006/relationships/image" Target="../media/image27.png"/><Relationship Id="rId5" Type="http://schemas.openxmlformats.org/officeDocument/2006/relationships/image" Target="../media/image7.png"/><Relationship Id="rId10" Type="http://schemas.openxmlformats.org/officeDocument/2006/relationships/image" Target="../media/image26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png"/><Relationship Id="rId11" Type="http://schemas.openxmlformats.org/officeDocument/2006/relationships/image" Target="../media/image29.png"/><Relationship Id="rId5" Type="http://schemas.openxmlformats.org/officeDocument/2006/relationships/image" Target="../media/image7.png"/><Relationship Id="rId10" Type="http://schemas.openxmlformats.org/officeDocument/2006/relationships/image" Target="../media/image28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33.png"/><Relationship Id="rId3" Type="http://schemas.openxmlformats.org/officeDocument/2006/relationships/image" Target="../media/image30.png"/><Relationship Id="rId7" Type="http://schemas.openxmlformats.org/officeDocument/2006/relationships/image" Target="../media/image8.png"/><Relationship Id="rId12" Type="http://schemas.openxmlformats.org/officeDocument/2006/relationships/image" Target="../media/image3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png"/><Relationship Id="rId11" Type="http://schemas.openxmlformats.org/officeDocument/2006/relationships/image" Target="../media/image31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7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6.png"/><Relationship Id="rId2" Type="http://schemas.openxmlformats.org/officeDocument/2006/relationships/image" Target="../media/image3.png"/><Relationship Id="rId16" Type="http://schemas.openxmlformats.org/officeDocument/2006/relationships/image" Target="../media/image3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png"/><Relationship Id="rId11" Type="http://schemas.openxmlformats.org/officeDocument/2006/relationships/image" Target="../media/image15.png"/><Relationship Id="rId5" Type="http://schemas.openxmlformats.org/officeDocument/2006/relationships/image" Target="../media/image7.png"/><Relationship Id="rId15" Type="http://schemas.openxmlformats.org/officeDocument/2006/relationships/image" Target="../media/image31.png"/><Relationship Id="rId10" Type="http://schemas.openxmlformats.org/officeDocument/2006/relationships/image" Target="../media/image14.png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7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6.png"/><Relationship Id="rId2" Type="http://schemas.openxmlformats.org/officeDocument/2006/relationships/image" Target="../media/image3.png"/><Relationship Id="rId16" Type="http://schemas.openxmlformats.org/officeDocument/2006/relationships/image" Target="../media/image3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png"/><Relationship Id="rId11" Type="http://schemas.openxmlformats.org/officeDocument/2006/relationships/image" Target="../media/image15.png"/><Relationship Id="rId5" Type="http://schemas.openxmlformats.org/officeDocument/2006/relationships/image" Target="../media/image7.png"/><Relationship Id="rId15" Type="http://schemas.openxmlformats.org/officeDocument/2006/relationships/image" Target="../media/image31.png"/><Relationship Id="rId10" Type="http://schemas.openxmlformats.org/officeDocument/2006/relationships/image" Target="../media/image14.png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4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3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png"/><Relationship Id="rId11" Type="http://schemas.openxmlformats.org/officeDocument/2006/relationships/image" Target="../media/image29.png"/><Relationship Id="rId5" Type="http://schemas.openxmlformats.org/officeDocument/2006/relationships/image" Target="../media/image7.png"/><Relationship Id="rId10" Type="http://schemas.openxmlformats.org/officeDocument/2006/relationships/image" Target="../media/image28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png"/><Relationship Id="rId11" Type="http://schemas.openxmlformats.org/officeDocument/2006/relationships/image" Target="../media/image18.png"/><Relationship Id="rId5" Type="http://schemas.openxmlformats.org/officeDocument/2006/relationships/image" Target="../media/image7.png"/><Relationship Id="rId10" Type="http://schemas.openxmlformats.org/officeDocument/2006/relationships/image" Target="../media/image36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image" Target="../media/image37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0.png"/><Relationship Id="rId11" Type="http://schemas.openxmlformats.org/officeDocument/2006/relationships/image" Target="../media/image9.png"/><Relationship Id="rId5" Type="http://schemas.openxmlformats.org/officeDocument/2006/relationships/image" Target="../media/image39.jpeg"/><Relationship Id="rId15" Type="http://schemas.openxmlformats.org/officeDocument/2006/relationships/image" Target="../media/image42.jpeg"/><Relationship Id="rId10" Type="http://schemas.openxmlformats.org/officeDocument/2006/relationships/image" Target="../media/image8.png"/><Relationship Id="rId4" Type="http://schemas.openxmlformats.org/officeDocument/2006/relationships/image" Target="../media/image38.jpeg"/><Relationship Id="rId9" Type="http://schemas.openxmlformats.org/officeDocument/2006/relationships/image" Target="../media/image7.png"/><Relationship Id="rId14" Type="http://schemas.openxmlformats.org/officeDocument/2006/relationships/image" Target="../media/image41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31.png"/><Relationship Id="rId3" Type="http://schemas.openxmlformats.org/officeDocument/2006/relationships/image" Target="../media/image22.png"/><Relationship Id="rId7" Type="http://schemas.openxmlformats.org/officeDocument/2006/relationships/image" Target="../media/image7.png"/><Relationship Id="rId12" Type="http://schemas.openxmlformats.org/officeDocument/2006/relationships/image" Target="../media/image3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23.png"/><Relationship Id="rId9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png"/><Relationship Id="rId11" Type="http://schemas.openxmlformats.org/officeDocument/2006/relationships/image" Target="../media/image15.png"/><Relationship Id="rId5" Type="http://schemas.openxmlformats.org/officeDocument/2006/relationships/image" Target="../media/image7.png"/><Relationship Id="rId10" Type="http://schemas.openxmlformats.org/officeDocument/2006/relationships/image" Target="../media/image14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png"/><Relationship Id="rId11" Type="http://schemas.openxmlformats.org/officeDocument/2006/relationships/image" Target="../media/image16.png"/><Relationship Id="rId5" Type="http://schemas.openxmlformats.org/officeDocument/2006/relationships/image" Target="../media/image7.png"/><Relationship Id="rId10" Type="http://schemas.openxmlformats.org/officeDocument/2006/relationships/image" Target="../media/image14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png"/><Relationship Id="rId11" Type="http://schemas.openxmlformats.org/officeDocument/2006/relationships/image" Target="../media/image19.png"/><Relationship Id="rId5" Type="http://schemas.openxmlformats.org/officeDocument/2006/relationships/image" Target="../media/image7.png"/><Relationship Id="rId10" Type="http://schemas.openxmlformats.org/officeDocument/2006/relationships/image" Target="../media/image18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png"/><Relationship Id="rId11" Type="http://schemas.openxmlformats.org/officeDocument/2006/relationships/image" Target="../media/image21.png"/><Relationship Id="rId5" Type="http://schemas.openxmlformats.org/officeDocument/2006/relationships/image" Target="../media/image7.png"/><Relationship Id="rId10" Type="http://schemas.openxmlformats.org/officeDocument/2006/relationships/image" Target="../media/image20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png"/><Relationship Id="rId11" Type="http://schemas.openxmlformats.org/officeDocument/2006/relationships/image" Target="../media/image23.png"/><Relationship Id="rId5" Type="http://schemas.openxmlformats.org/officeDocument/2006/relationships/image" Target="../media/image7.png"/><Relationship Id="rId10" Type="http://schemas.openxmlformats.org/officeDocument/2006/relationships/image" Target="../media/image2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18862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755650" y="765175"/>
            <a:ext cx="76326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3200" b="1" dirty="0">
                <a:latin typeface="+mj-lt"/>
              </a:rPr>
              <a:t>100 in Equal Parts</a:t>
            </a:r>
          </a:p>
        </p:txBody>
      </p:sp>
      <p:grpSp>
        <p:nvGrpSpPr>
          <p:cNvPr id="18" name="ICONS"/>
          <p:cNvGrpSpPr/>
          <p:nvPr/>
        </p:nvGrpSpPr>
        <p:grpSpPr>
          <a:xfrm>
            <a:off x="7480751" y="621486"/>
            <a:ext cx="1238498" cy="864000"/>
            <a:chOff x="7480751" y="621486"/>
            <a:chExt cx="1238498" cy="864000"/>
          </a:xfrm>
        </p:grpSpPr>
        <p:pic>
          <p:nvPicPr>
            <p:cNvPr id="24" name="Assessment" hidden="1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22" name="Mental and Oral Starter" hidden="1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8200" y="621686"/>
              <a:ext cx="863600" cy="86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Group Work" hidden="1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19" name="Talking Partners" hidden="1"/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17" name="Pairs" hidden="1"/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15" name="Individual Work" hidden="1"/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14" name="Whole Class"/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480751" y="621486"/>
              <a:ext cx="1238498" cy="864000"/>
            </a:xfrm>
            <a:prstGeom prst="rect">
              <a:avLst/>
            </a:prstGeom>
          </p:spPr>
        </p:pic>
      </p:grpSp>
      <p:sp>
        <p:nvSpPr>
          <p:cNvPr id="68" name="Rectangle 67">
            <a:extLst>
              <a:ext uri="{FF2B5EF4-FFF2-40B4-BE49-F238E27FC236}">
                <a16:creationId xmlns:a16="http://schemas.microsoft.com/office/drawing/2014/main" id="{1A822F2A-5B98-46E2-9266-FD0760373B38}"/>
              </a:ext>
            </a:extLst>
          </p:cNvPr>
          <p:cNvSpPr/>
          <p:nvPr/>
        </p:nvSpPr>
        <p:spPr>
          <a:xfrm>
            <a:off x="755649" y="2336108"/>
            <a:ext cx="7632699" cy="1945612"/>
          </a:xfrm>
          <a:prstGeom prst="rect">
            <a:avLst/>
          </a:prstGeom>
          <a:noFill/>
          <a:ln w="28575">
            <a:solidFill>
              <a:srgbClr val="1174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graphicFrame>
        <p:nvGraphicFramePr>
          <p:cNvPr id="69" name="Table 68">
            <a:extLst>
              <a:ext uri="{FF2B5EF4-FFF2-40B4-BE49-F238E27FC236}">
                <a16:creationId xmlns:a16="http://schemas.microsoft.com/office/drawing/2014/main" id="{C9B62B51-DD1E-459C-9E0B-7A8B9B1AD44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4032688"/>
              </p:ext>
            </p:extLst>
          </p:nvPr>
        </p:nvGraphicFramePr>
        <p:xfrm>
          <a:off x="1151998" y="2624914"/>
          <a:ext cx="6840000" cy="136800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368000">
                  <a:extLst>
                    <a:ext uri="{9D8B030D-6E8A-4147-A177-3AD203B41FA5}">
                      <a16:colId xmlns:a16="http://schemas.microsoft.com/office/drawing/2014/main" val="1190676948"/>
                    </a:ext>
                  </a:extLst>
                </a:gridCol>
                <a:gridCol w="1368000">
                  <a:extLst>
                    <a:ext uri="{9D8B030D-6E8A-4147-A177-3AD203B41FA5}">
                      <a16:colId xmlns:a16="http://schemas.microsoft.com/office/drawing/2014/main" val="2105527827"/>
                    </a:ext>
                  </a:extLst>
                </a:gridCol>
                <a:gridCol w="1368000">
                  <a:extLst>
                    <a:ext uri="{9D8B030D-6E8A-4147-A177-3AD203B41FA5}">
                      <a16:colId xmlns:a16="http://schemas.microsoft.com/office/drawing/2014/main" val="605084017"/>
                    </a:ext>
                  </a:extLst>
                </a:gridCol>
                <a:gridCol w="1368000">
                  <a:extLst>
                    <a:ext uri="{9D8B030D-6E8A-4147-A177-3AD203B41FA5}">
                      <a16:colId xmlns:a16="http://schemas.microsoft.com/office/drawing/2014/main" val="3104585524"/>
                    </a:ext>
                  </a:extLst>
                </a:gridCol>
                <a:gridCol w="1368000">
                  <a:extLst>
                    <a:ext uri="{9D8B030D-6E8A-4147-A177-3AD203B41FA5}">
                      <a16:colId xmlns:a16="http://schemas.microsoft.com/office/drawing/2014/main" val="2960050277"/>
                    </a:ext>
                  </a:extLst>
                </a:gridCol>
              </a:tblGrid>
              <a:tr h="684000">
                <a:tc gridSpan="5"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  <a:latin typeface="+mn-lt"/>
                          <a:cs typeface="Kalam" panose="02000000000000000000" pitchFamily="2" charset="0"/>
                        </a:rPr>
                        <a:t>100</a:t>
                      </a:r>
                      <a:endParaRPr lang="en-GB" b="1" dirty="0">
                        <a:solidFill>
                          <a:schemeClr val="tx1"/>
                        </a:solidFill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C9E7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C9E7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3195475"/>
                  </a:ext>
                </a:extLst>
              </a:tr>
              <a:tr h="684000"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AD1B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AD1B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AD1B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AD1B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AD1B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1807873"/>
                  </a:ext>
                </a:extLst>
              </a:tr>
            </a:tbl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id="{9EC14B69-A579-4DD7-824B-075970D5C898}"/>
              </a:ext>
            </a:extLst>
          </p:cNvPr>
          <p:cNvSpPr/>
          <p:nvPr/>
        </p:nvSpPr>
        <p:spPr>
          <a:xfrm>
            <a:off x="755649" y="1632526"/>
            <a:ext cx="7632699" cy="495108"/>
          </a:xfrm>
          <a:prstGeom prst="rect">
            <a:avLst/>
          </a:prstGeom>
          <a:solidFill>
            <a:schemeClr val="bg1"/>
          </a:solidFill>
          <a:ln w="28575">
            <a:solidFill>
              <a:srgbClr val="1174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>
              <a:defRPr/>
            </a:pPr>
            <a:r>
              <a:rPr lang="en-GB" dirty="0">
                <a:solidFill>
                  <a:schemeClr val="tx1"/>
                </a:solidFill>
              </a:rPr>
              <a:t>The whole in this bar model represents </a:t>
            </a:r>
            <a:r>
              <a:rPr lang="en-GB" b="1" dirty="0">
                <a:solidFill>
                  <a:schemeClr val="tx1"/>
                </a:solidFill>
              </a:rPr>
              <a:t>100</a:t>
            </a:r>
            <a:r>
              <a:rPr lang="en-GB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22543E3-4EF7-4993-9335-C318CC7DC2E7}"/>
              </a:ext>
            </a:extLst>
          </p:cNvPr>
          <p:cNvSpPr/>
          <p:nvPr/>
        </p:nvSpPr>
        <p:spPr>
          <a:xfrm>
            <a:off x="755649" y="4490582"/>
            <a:ext cx="3397251" cy="1603104"/>
          </a:xfrm>
          <a:prstGeom prst="rect">
            <a:avLst/>
          </a:prstGeom>
          <a:solidFill>
            <a:schemeClr val="bg1"/>
          </a:solidFill>
          <a:ln w="28575">
            <a:solidFill>
              <a:srgbClr val="1174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>
              <a:defRPr/>
            </a:pPr>
            <a:r>
              <a:rPr lang="en-GB" dirty="0">
                <a:solidFill>
                  <a:schemeClr val="tx1"/>
                </a:solidFill>
              </a:rPr>
              <a:t>If the whole is divided into </a:t>
            </a:r>
            <a:r>
              <a:rPr lang="en-GB" b="1" dirty="0">
                <a:solidFill>
                  <a:schemeClr val="tx1"/>
                </a:solidFill>
              </a:rPr>
              <a:t>5</a:t>
            </a:r>
            <a:r>
              <a:rPr lang="en-GB" dirty="0">
                <a:solidFill>
                  <a:schemeClr val="tx1"/>
                </a:solidFill>
              </a:rPr>
              <a:t> </a:t>
            </a:r>
            <a:r>
              <a:rPr lang="en-GB" b="1" dirty="0">
                <a:solidFill>
                  <a:schemeClr val="tx1"/>
                </a:solidFill>
              </a:rPr>
              <a:t>equal parts</a:t>
            </a:r>
            <a:r>
              <a:rPr lang="en-GB" dirty="0">
                <a:solidFill>
                  <a:schemeClr val="tx1"/>
                </a:solidFill>
              </a:rPr>
              <a:t>, what will the value of each part be? </a:t>
            </a:r>
            <a:br>
              <a:rPr lang="en-GB" dirty="0">
                <a:solidFill>
                  <a:schemeClr val="tx1"/>
                </a:solidFill>
              </a:rPr>
            </a:br>
            <a:endParaRPr lang="en-GB" dirty="0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en-GB" dirty="0">
                <a:solidFill>
                  <a:schemeClr val="tx1"/>
                </a:solidFill>
              </a:rPr>
              <a:t>What fact can you use to help?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C2078A56-C719-40DA-A6A4-46AFFEC9D4D9}"/>
              </a:ext>
            </a:extLst>
          </p:cNvPr>
          <p:cNvSpPr txBox="1"/>
          <p:nvPr/>
        </p:nvSpPr>
        <p:spPr>
          <a:xfrm>
            <a:off x="1166134" y="3467100"/>
            <a:ext cx="134846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+mn-lt"/>
                <a:cs typeface="Kalam" panose="02000000000000000000" pitchFamily="2" charset="0"/>
              </a:rPr>
              <a:t>20</a:t>
            </a:r>
            <a:endParaRPr lang="en-GB" b="1" dirty="0">
              <a:solidFill>
                <a:schemeClr val="tx1"/>
              </a:solidFill>
              <a:latin typeface="+mn-lt"/>
              <a:cs typeface="Kalam" panose="02000000000000000000" pitchFamily="2" charset="0"/>
            </a:endParaRP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15FB8DD2-C05A-45F3-B5E5-42442CC009BE}"/>
              </a:ext>
            </a:extLst>
          </p:cNvPr>
          <p:cNvGrpSpPr/>
          <p:nvPr/>
        </p:nvGrpSpPr>
        <p:grpSpPr>
          <a:xfrm>
            <a:off x="6821808" y="4064761"/>
            <a:ext cx="1517271" cy="2004884"/>
            <a:chOff x="6506067" y="2966971"/>
            <a:chExt cx="1517271" cy="2004884"/>
          </a:xfrm>
        </p:grpSpPr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E5F26E99-254C-4452-B7D4-8083B57377B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506067" y="3417663"/>
              <a:ext cx="1517271" cy="1554192"/>
            </a:xfrm>
            <a:prstGeom prst="ellipse">
              <a:avLst/>
            </a:prstGeom>
            <a:solidFill>
              <a:srgbClr val="BAD1BE"/>
            </a:solidFill>
            <a:ln w="38100">
              <a:solidFill>
                <a:srgbClr val="11743A"/>
              </a:solidFill>
            </a:ln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E42A21CC-C9F9-4974-B8A1-53BE11FC2BB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506067" y="2966971"/>
              <a:ext cx="1517271" cy="1230741"/>
            </a:xfrm>
            <a:prstGeom prst="rect">
              <a:avLst/>
            </a:prstGeom>
          </p:spPr>
        </p:pic>
      </p:grpSp>
      <p:sp>
        <p:nvSpPr>
          <p:cNvPr id="25" name="Rectangular Callout 16">
            <a:extLst>
              <a:ext uri="{FF2B5EF4-FFF2-40B4-BE49-F238E27FC236}">
                <a16:creationId xmlns:a16="http://schemas.microsoft.com/office/drawing/2014/main" id="{1D2DF425-1017-4377-9225-00758F9BE575}"/>
              </a:ext>
            </a:extLst>
          </p:cNvPr>
          <p:cNvSpPr/>
          <p:nvPr/>
        </p:nvSpPr>
        <p:spPr>
          <a:xfrm>
            <a:off x="4352880" y="4489721"/>
            <a:ext cx="2381559" cy="1603104"/>
          </a:xfrm>
          <a:prstGeom prst="wedgeRectCallout">
            <a:avLst>
              <a:gd name="adj1" fmla="val 64212"/>
              <a:gd name="adj2" fmla="val 5328"/>
            </a:avLst>
          </a:prstGeom>
          <a:solidFill>
            <a:schemeClr val="bg1"/>
          </a:solidFill>
          <a:ln w="28575">
            <a:solidFill>
              <a:srgbClr val="1174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ysClr val="windowText" lastClr="000000"/>
                </a:solidFill>
              </a:rPr>
              <a:t>10 </a:t>
            </a:r>
            <a:r>
              <a:rPr lang="en-GB" dirty="0">
                <a:solidFill>
                  <a:sysClr val="windowText" lastClr="000000"/>
                </a:solidFill>
              </a:rPr>
              <a:t>divided into </a:t>
            </a:r>
            <a:r>
              <a:rPr lang="en-GB" b="1" dirty="0">
                <a:solidFill>
                  <a:sysClr val="windowText" lastClr="000000"/>
                </a:solidFill>
              </a:rPr>
              <a:t>five equal parts</a:t>
            </a:r>
            <a:r>
              <a:rPr lang="en-GB" dirty="0">
                <a:solidFill>
                  <a:sysClr val="windowText" lastClr="000000"/>
                </a:solidFill>
              </a:rPr>
              <a:t> is </a:t>
            </a:r>
            <a:r>
              <a:rPr lang="en-GB" b="1" dirty="0">
                <a:solidFill>
                  <a:sysClr val="windowText" lastClr="000000"/>
                </a:solidFill>
              </a:rPr>
              <a:t>2</a:t>
            </a:r>
            <a:r>
              <a:rPr lang="en-GB" dirty="0">
                <a:solidFill>
                  <a:sysClr val="windowText" lastClr="000000"/>
                </a:solidFill>
              </a:rPr>
              <a:t> so </a:t>
            </a:r>
            <a:r>
              <a:rPr lang="en-GB" b="1" dirty="0">
                <a:solidFill>
                  <a:sysClr val="windowText" lastClr="000000"/>
                </a:solidFill>
              </a:rPr>
              <a:t>100</a:t>
            </a:r>
            <a:r>
              <a:rPr lang="en-GB" dirty="0">
                <a:solidFill>
                  <a:sysClr val="windowText" lastClr="000000"/>
                </a:solidFill>
              </a:rPr>
              <a:t> divided into </a:t>
            </a:r>
            <a:r>
              <a:rPr lang="en-GB" b="1" dirty="0">
                <a:solidFill>
                  <a:sysClr val="windowText" lastClr="000000"/>
                </a:solidFill>
              </a:rPr>
              <a:t>five equal parts </a:t>
            </a:r>
            <a:r>
              <a:rPr lang="en-GB" dirty="0">
                <a:solidFill>
                  <a:sysClr val="windowText" lastClr="000000"/>
                </a:solidFill>
              </a:rPr>
              <a:t>is </a:t>
            </a:r>
            <a:r>
              <a:rPr lang="en-GB" b="1" dirty="0">
                <a:solidFill>
                  <a:sysClr val="windowText" lastClr="000000"/>
                </a:solidFill>
              </a:rPr>
              <a:t>20</a:t>
            </a:r>
            <a:r>
              <a:rPr lang="en-GB" dirty="0">
                <a:solidFill>
                  <a:sysClr val="windowText" lastClr="000000"/>
                </a:solidFill>
              </a:rPr>
              <a:t>.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67774770-AB85-424B-B7AB-4F7A7424D89F}"/>
              </a:ext>
            </a:extLst>
          </p:cNvPr>
          <p:cNvSpPr txBox="1"/>
          <p:nvPr/>
        </p:nvSpPr>
        <p:spPr>
          <a:xfrm>
            <a:off x="2514600" y="3467100"/>
            <a:ext cx="134846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+mn-lt"/>
                <a:cs typeface="Kalam" panose="02000000000000000000" pitchFamily="2" charset="0"/>
              </a:rPr>
              <a:t>20</a:t>
            </a:r>
            <a:endParaRPr lang="en-GB" b="1" dirty="0">
              <a:solidFill>
                <a:schemeClr val="tx1"/>
              </a:solidFill>
              <a:latin typeface="+mn-lt"/>
              <a:cs typeface="Kalam" panose="02000000000000000000" pitchFamily="2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54DE7077-7315-4398-B49B-3ED25361AA9F}"/>
              </a:ext>
            </a:extLst>
          </p:cNvPr>
          <p:cNvSpPr txBox="1"/>
          <p:nvPr/>
        </p:nvSpPr>
        <p:spPr>
          <a:xfrm>
            <a:off x="3897765" y="3467100"/>
            <a:ext cx="134846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+mn-lt"/>
                <a:cs typeface="Kalam" panose="02000000000000000000" pitchFamily="2" charset="0"/>
              </a:rPr>
              <a:t>20</a:t>
            </a:r>
            <a:endParaRPr lang="en-GB" b="1" dirty="0">
              <a:solidFill>
                <a:schemeClr val="tx1"/>
              </a:solidFill>
              <a:latin typeface="+mn-lt"/>
              <a:cs typeface="Kalam" panose="02000000000000000000" pitchFamily="2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E961186-D967-4B93-AF50-C615C30C4E2C}"/>
              </a:ext>
            </a:extLst>
          </p:cNvPr>
          <p:cNvSpPr txBox="1"/>
          <p:nvPr/>
        </p:nvSpPr>
        <p:spPr>
          <a:xfrm>
            <a:off x="5270648" y="3467100"/>
            <a:ext cx="134846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+mn-lt"/>
                <a:cs typeface="Kalam" panose="02000000000000000000" pitchFamily="2" charset="0"/>
              </a:rPr>
              <a:t>20</a:t>
            </a:r>
            <a:endParaRPr lang="en-GB" b="1" dirty="0">
              <a:solidFill>
                <a:schemeClr val="tx1"/>
              </a:solidFill>
              <a:latin typeface="+mn-lt"/>
              <a:cs typeface="Kalam" panose="02000000000000000000" pitchFamily="2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DBE2AC3-288F-4060-A1E7-ECB2DF516FA5}"/>
              </a:ext>
            </a:extLst>
          </p:cNvPr>
          <p:cNvSpPr txBox="1"/>
          <p:nvPr/>
        </p:nvSpPr>
        <p:spPr>
          <a:xfrm>
            <a:off x="6626597" y="3467100"/>
            <a:ext cx="134846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+mn-lt"/>
                <a:cs typeface="Kalam" panose="02000000000000000000" pitchFamily="2" charset="0"/>
              </a:rPr>
              <a:t>20</a:t>
            </a:r>
            <a:endParaRPr lang="en-GB" b="1" dirty="0">
              <a:solidFill>
                <a:schemeClr val="tx1"/>
              </a:solidFill>
              <a:latin typeface="+mn-lt"/>
              <a:cs typeface="Kalam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4273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35" grpId="0"/>
      <p:bldP spid="25" grpId="0" animBg="1"/>
      <p:bldP spid="33" grpId="0"/>
      <p:bldP spid="34" grpId="0"/>
      <p:bldP spid="42" grpId="0"/>
      <p:bldP spid="4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755650" y="765175"/>
            <a:ext cx="76326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3200" b="1" dirty="0">
                <a:latin typeface="+mj-lt"/>
              </a:rPr>
              <a:t>100 in Equal Parts</a:t>
            </a:r>
          </a:p>
        </p:txBody>
      </p:sp>
      <p:grpSp>
        <p:nvGrpSpPr>
          <p:cNvPr id="18" name="ICONS"/>
          <p:cNvGrpSpPr/>
          <p:nvPr/>
        </p:nvGrpSpPr>
        <p:grpSpPr>
          <a:xfrm>
            <a:off x="7480751" y="621486"/>
            <a:ext cx="1238498" cy="864000"/>
            <a:chOff x="7480751" y="621486"/>
            <a:chExt cx="1238498" cy="864000"/>
          </a:xfrm>
        </p:grpSpPr>
        <p:pic>
          <p:nvPicPr>
            <p:cNvPr id="24" name="Assessment" hidden="1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22" name="Mental and Oral Starter" hidden="1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8200" y="621686"/>
              <a:ext cx="863600" cy="86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Group Work" hidden="1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19" name="Talking Partners" hidden="1"/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17" name="Pairs" hidden="1"/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15" name="Individual Work" hidden="1"/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14" name="Whole Class"/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480751" y="621486"/>
              <a:ext cx="1238498" cy="864000"/>
            </a:xfrm>
            <a:prstGeom prst="rect">
              <a:avLst/>
            </a:prstGeom>
          </p:spPr>
        </p:pic>
      </p:grpSp>
      <p:sp>
        <p:nvSpPr>
          <p:cNvPr id="68" name="Rectangle 67">
            <a:extLst>
              <a:ext uri="{FF2B5EF4-FFF2-40B4-BE49-F238E27FC236}">
                <a16:creationId xmlns:a16="http://schemas.microsoft.com/office/drawing/2014/main" id="{1A822F2A-5B98-46E2-9266-FD0760373B38}"/>
              </a:ext>
            </a:extLst>
          </p:cNvPr>
          <p:cNvSpPr/>
          <p:nvPr/>
        </p:nvSpPr>
        <p:spPr>
          <a:xfrm>
            <a:off x="755649" y="2336108"/>
            <a:ext cx="7632699" cy="1945612"/>
          </a:xfrm>
          <a:prstGeom prst="rect">
            <a:avLst/>
          </a:prstGeom>
          <a:noFill/>
          <a:ln w="28575">
            <a:solidFill>
              <a:srgbClr val="1174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graphicFrame>
        <p:nvGraphicFramePr>
          <p:cNvPr id="69" name="Table 68">
            <a:extLst>
              <a:ext uri="{FF2B5EF4-FFF2-40B4-BE49-F238E27FC236}">
                <a16:creationId xmlns:a16="http://schemas.microsoft.com/office/drawing/2014/main" id="{C9B62B51-DD1E-459C-9E0B-7A8B9B1AD44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4110114"/>
              </p:ext>
            </p:extLst>
          </p:nvPr>
        </p:nvGraphicFramePr>
        <p:xfrm>
          <a:off x="1151998" y="2624914"/>
          <a:ext cx="6840000" cy="136800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684000">
                  <a:extLst>
                    <a:ext uri="{9D8B030D-6E8A-4147-A177-3AD203B41FA5}">
                      <a16:colId xmlns:a16="http://schemas.microsoft.com/office/drawing/2014/main" val="1190676948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290195124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2105527827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3082052330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605084017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2339396267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3104585524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3299536879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2960050277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1200021330"/>
                    </a:ext>
                  </a:extLst>
                </a:gridCol>
              </a:tblGrid>
              <a:tr h="684000">
                <a:tc gridSpan="10"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  <a:latin typeface="+mn-lt"/>
                          <a:cs typeface="Kalam" panose="02000000000000000000" pitchFamily="2" charset="0"/>
                        </a:rPr>
                        <a:t>100</a:t>
                      </a:r>
                      <a:endParaRPr lang="en-GB" b="1" dirty="0">
                        <a:solidFill>
                          <a:schemeClr val="tx1"/>
                        </a:solidFill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C9E7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C9E7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3195475"/>
                  </a:ext>
                </a:extLst>
              </a:tr>
              <a:tr h="684000"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AD1B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AD1B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AD1B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AD1B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AD1B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AD1B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AD1B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AD1B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AD1B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AD1B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1807873"/>
                  </a:ext>
                </a:extLst>
              </a:tr>
            </a:tbl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id="{9EC14B69-A579-4DD7-824B-075970D5C898}"/>
              </a:ext>
            </a:extLst>
          </p:cNvPr>
          <p:cNvSpPr/>
          <p:nvPr/>
        </p:nvSpPr>
        <p:spPr>
          <a:xfrm>
            <a:off x="755649" y="1632526"/>
            <a:ext cx="7632699" cy="495108"/>
          </a:xfrm>
          <a:prstGeom prst="rect">
            <a:avLst/>
          </a:prstGeom>
          <a:solidFill>
            <a:schemeClr val="bg1"/>
          </a:solidFill>
          <a:ln w="28575">
            <a:solidFill>
              <a:srgbClr val="1174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>
              <a:defRPr/>
            </a:pPr>
            <a:r>
              <a:rPr lang="en-GB" dirty="0">
                <a:solidFill>
                  <a:schemeClr val="tx1"/>
                </a:solidFill>
              </a:rPr>
              <a:t>The whole in this bar model represents </a:t>
            </a:r>
            <a:r>
              <a:rPr lang="en-GB" b="1" dirty="0">
                <a:solidFill>
                  <a:schemeClr val="tx1"/>
                </a:solidFill>
              </a:rPr>
              <a:t>100</a:t>
            </a:r>
            <a:r>
              <a:rPr lang="en-GB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22543E3-4EF7-4993-9335-C318CC7DC2E7}"/>
              </a:ext>
            </a:extLst>
          </p:cNvPr>
          <p:cNvSpPr/>
          <p:nvPr/>
        </p:nvSpPr>
        <p:spPr>
          <a:xfrm>
            <a:off x="755649" y="4490582"/>
            <a:ext cx="3397251" cy="1603104"/>
          </a:xfrm>
          <a:prstGeom prst="rect">
            <a:avLst/>
          </a:prstGeom>
          <a:solidFill>
            <a:schemeClr val="bg1"/>
          </a:solidFill>
          <a:ln w="28575">
            <a:solidFill>
              <a:srgbClr val="1174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>
              <a:defRPr/>
            </a:pPr>
            <a:r>
              <a:rPr lang="en-GB" dirty="0">
                <a:solidFill>
                  <a:schemeClr val="tx1"/>
                </a:solidFill>
              </a:rPr>
              <a:t>If the whole is divided into </a:t>
            </a:r>
            <a:r>
              <a:rPr lang="en-GB" b="1" dirty="0">
                <a:solidFill>
                  <a:schemeClr val="tx1"/>
                </a:solidFill>
              </a:rPr>
              <a:t>10</a:t>
            </a:r>
            <a:r>
              <a:rPr lang="en-GB" dirty="0">
                <a:solidFill>
                  <a:schemeClr val="tx1"/>
                </a:solidFill>
              </a:rPr>
              <a:t> </a:t>
            </a:r>
            <a:r>
              <a:rPr lang="en-GB" b="1" dirty="0">
                <a:solidFill>
                  <a:schemeClr val="tx1"/>
                </a:solidFill>
              </a:rPr>
              <a:t>equal parts</a:t>
            </a:r>
            <a:r>
              <a:rPr lang="en-GB" dirty="0">
                <a:solidFill>
                  <a:schemeClr val="tx1"/>
                </a:solidFill>
              </a:rPr>
              <a:t>, what will the value of each part be?</a:t>
            </a:r>
            <a:br>
              <a:rPr lang="en-GB" dirty="0">
                <a:solidFill>
                  <a:schemeClr val="tx1"/>
                </a:solidFill>
              </a:rPr>
            </a:br>
            <a:endParaRPr lang="en-GB" dirty="0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en-GB" dirty="0">
                <a:solidFill>
                  <a:schemeClr val="tx1"/>
                </a:solidFill>
              </a:rPr>
              <a:t>What fact can you use to help?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C2078A56-C719-40DA-A6A4-46AFFEC9D4D9}"/>
              </a:ext>
            </a:extLst>
          </p:cNvPr>
          <p:cNvSpPr txBox="1"/>
          <p:nvPr/>
        </p:nvSpPr>
        <p:spPr>
          <a:xfrm>
            <a:off x="1151998" y="3467100"/>
            <a:ext cx="68044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cs typeface="Kalam" panose="02000000000000000000" pitchFamily="2" charset="0"/>
              </a:rPr>
              <a:t>1</a:t>
            </a:r>
            <a:r>
              <a:rPr lang="en-US" b="1" dirty="0">
                <a:solidFill>
                  <a:schemeClr val="tx1"/>
                </a:solidFill>
                <a:latin typeface="+mn-lt"/>
                <a:cs typeface="Kalam" panose="02000000000000000000" pitchFamily="2" charset="0"/>
              </a:rPr>
              <a:t>0</a:t>
            </a:r>
            <a:endParaRPr lang="en-GB" b="1" dirty="0">
              <a:solidFill>
                <a:schemeClr val="tx1"/>
              </a:solidFill>
              <a:latin typeface="+mn-lt"/>
              <a:cs typeface="Kalam" panose="02000000000000000000" pitchFamily="2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A2A379F-8BB5-4A73-A555-43D407FFC6B2}"/>
              </a:ext>
            </a:extLst>
          </p:cNvPr>
          <p:cNvSpPr txBox="1"/>
          <p:nvPr/>
        </p:nvSpPr>
        <p:spPr>
          <a:xfrm>
            <a:off x="1836215" y="3467100"/>
            <a:ext cx="68044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cs typeface="Kalam" panose="02000000000000000000" pitchFamily="2" charset="0"/>
              </a:rPr>
              <a:t>1</a:t>
            </a:r>
            <a:r>
              <a:rPr lang="en-US" b="1" dirty="0">
                <a:solidFill>
                  <a:schemeClr val="tx1"/>
                </a:solidFill>
                <a:latin typeface="+mn-lt"/>
                <a:cs typeface="Kalam" panose="02000000000000000000" pitchFamily="2" charset="0"/>
              </a:rPr>
              <a:t>0</a:t>
            </a:r>
            <a:endParaRPr lang="en-GB" b="1" dirty="0">
              <a:solidFill>
                <a:schemeClr val="tx1"/>
              </a:solidFill>
              <a:latin typeface="+mn-lt"/>
              <a:cs typeface="Kalam" panose="02000000000000000000" pitchFamily="2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298DADD-4F83-4B9C-8E7B-ECB6531B7AA7}"/>
              </a:ext>
            </a:extLst>
          </p:cNvPr>
          <p:cNvSpPr txBox="1"/>
          <p:nvPr/>
        </p:nvSpPr>
        <p:spPr>
          <a:xfrm>
            <a:off x="2520432" y="3467100"/>
            <a:ext cx="68044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cs typeface="Kalam" panose="02000000000000000000" pitchFamily="2" charset="0"/>
              </a:rPr>
              <a:t>1</a:t>
            </a:r>
            <a:r>
              <a:rPr lang="en-US" b="1" dirty="0">
                <a:solidFill>
                  <a:schemeClr val="tx1"/>
                </a:solidFill>
                <a:latin typeface="+mn-lt"/>
                <a:cs typeface="Kalam" panose="02000000000000000000" pitchFamily="2" charset="0"/>
              </a:rPr>
              <a:t>0</a:t>
            </a:r>
            <a:endParaRPr lang="en-GB" b="1" dirty="0">
              <a:solidFill>
                <a:schemeClr val="tx1"/>
              </a:solidFill>
              <a:latin typeface="+mn-lt"/>
              <a:cs typeface="Kalam" panose="02000000000000000000" pitchFamily="2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AAFEC0B-7014-4DBA-951D-526E91C4E8DA}"/>
              </a:ext>
            </a:extLst>
          </p:cNvPr>
          <p:cNvSpPr txBox="1"/>
          <p:nvPr/>
        </p:nvSpPr>
        <p:spPr>
          <a:xfrm>
            <a:off x="3204649" y="3467100"/>
            <a:ext cx="68044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cs typeface="Kalam" panose="02000000000000000000" pitchFamily="2" charset="0"/>
              </a:rPr>
              <a:t>1</a:t>
            </a:r>
            <a:r>
              <a:rPr lang="en-US" b="1" dirty="0">
                <a:solidFill>
                  <a:schemeClr val="tx1"/>
                </a:solidFill>
                <a:latin typeface="+mn-lt"/>
                <a:cs typeface="Kalam" panose="02000000000000000000" pitchFamily="2" charset="0"/>
              </a:rPr>
              <a:t>0</a:t>
            </a:r>
            <a:endParaRPr lang="en-GB" b="1" dirty="0">
              <a:solidFill>
                <a:schemeClr val="tx1"/>
              </a:solidFill>
              <a:latin typeface="+mn-lt"/>
              <a:cs typeface="Kalam" panose="02000000000000000000" pitchFamily="2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1BDCA4D-76B3-4900-A0A3-C55E1D8256B8}"/>
              </a:ext>
            </a:extLst>
          </p:cNvPr>
          <p:cNvSpPr txBox="1"/>
          <p:nvPr/>
        </p:nvSpPr>
        <p:spPr>
          <a:xfrm>
            <a:off x="3888866" y="3467100"/>
            <a:ext cx="68044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cs typeface="Kalam" panose="02000000000000000000" pitchFamily="2" charset="0"/>
              </a:rPr>
              <a:t>1</a:t>
            </a:r>
            <a:r>
              <a:rPr lang="en-US" b="1" dirty="0">
                <a:solidFill>
                  <a:schemeClr val="tx1"/>
                </a:solidFill>
                <a:latin typeface="+mn-lt"/>
                <a:cs typeface="Kalam" panose="02000000000000000000" pitchFamily="2" charset="0"/>
              </a:rPr>
              <a:t>0</a:t>
            </a:r>
            <a:endParaRPr lang="en-GB" b="1" dirty="0">
              <a:solidFill>
                <a:schemeClr val="tx1"/>
              </a:solidFill>
              <a:latin typeface="+mn-lt"/>
              <a:cs typeface="Kalam" panose="02000000000000000000" pitchFamily="2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0D94656F-694E-43DF-AB04-7A22ED1E0957}"/>
              </a:ext>
            </a:extLst>
          </p:cNvPr>
          <p:cNvSpPr txBox="1"/>
          <p:nvPr/>
        </p:nvSpPr>
        <p:spPr>
          <a:xfrm>
            <a:off x="4573083" y="3467100"/>
            <a:ext cx="68044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cs typeface="Kalam" panose="02000000000000000000" pitchFamily="2" charset="0"/>
              </a:rPr>
              <a:t>1</a:t>
            </a:r>
            <a:r>
              <a:rPr lang="en-US" b="1" dirty="0">
                <a:solidFill>
                  <a:schemeClr val="tx1"/>
                </a:solidFill>
                <a:latin typeface="+mn-lt"/>
                <a:cs typeface="Kalam" panose="02000000000000000000" pitchFamily="2" charset="0"/>
              </a:rPr>
              <a:t>0</a:t>
            </a:r>
            <a:endParaRPr lang="en-GB" b="1" dirty="0">
              <a:solidFill>
                <a:schemeClr val="tx1"/>
              </a:solidFill>
              <a:latin typeface="+mn-lt"/>
              <a:cs typeface="Kalam" panose="02000000000000000000" pitchFamily="2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32420555-42AF-4612-9157-D75DD42CDBE9}"/>
              </a:ext>
            </a:extLst>
          </p:cNvPr>
          <p:cNvSpPr txBox="1"/>
          <p:nvPr/>
        </p:nvSpPr>
        <p:spPr>
          <a:xfrm>
            <a:off x="5257300" y="3467100"/>
            <a:ext cx="68044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cs typeface="Kalam" panose="02000000000000000000" pitchFamily="2" charset="0"/>
              </a:rPr>
              <a:t>1</a:t>
            </a:r>
            <a:r>
              <a:rPr lang="en-US" b="1" dirty="0">
                <a:solidFill>
                  <a:schemeClr val="tx1"/>
                </a:solidFill>
                <a:latin typeface="+mn-lt"/>
                <a:cs typeface="Kalam" panose="02000000000000000000" pitchFamily="2" charset="0"/>
              </a:rPr>
              <a:t>0</a:t>
            </a:r>
            <a:endParaRPr lang="en-GB" b="1" dirty="0">
              <a:solidFill>
                <a:schemeClr val="tx1"/>
              </a:solidFill>
              <a:latin typeface="+mn-lt"/>
              <a:cs typeface="Kalam" panose="02000000000000000000" pitchFamily="2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03188DC-C0CC-4D48-9D94-985D171EEE7E}"/>
              </a:ext>
            </a:extLst>
          </p:cNvPr>
          <p:cNvSpPr txBox="1"/>
          <p:nvPr/>
        </p:nvSpPr>
        <p:spPr>
          <a:xfrm>
            <a:off x="5941517" y="3467100"/>
            <a:ext cx="68044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cs typeface="Kalam" panose="02000000000000000000" pitchFamily="2" charset="0"/>
              </a:rPr>
              <a:t>1</a:t>
            </a:r>
            <a:r>
              <a:rPr lang="en-US" b="1" dirty="0">
                <a:solidFill>
                  <a:schemeClr val="tx1"/>
                </a:solidFill>
                <a:latin typeface="+mn-lt"/>
                <a:cs typeface="Kalam" panose="02000000000000000000" pitchFamily="2" charset="0"/>
              </a:rPr>
              <a:t>0</a:t>
            </a:r>
            <a:endParaRPr lang="en-GB" b="1" dirty="0">
              <a:solidFill>
                <a:schemeClr val="tx1"/>
              </a:solidFill>
              <a:latin typeface="+mn-lt"/>
              <a:cs typeface="Kalam" panose="02000000000000000000" pitchFamily="2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0C2F21D1-B1F1-4CB1-B884-F3A918E16588}"/>
              </a:ext>
            </a:extLst>
          </p:cNvPr>
          <p:cNvSpPr txBox="1"/>
          <p:nvPr/>
        </p:nvSpPr>
        <p:spPr>
          <a:xfrm>
            <a:off x="6625734" y="3467100"/>
            <a:ext cx="68044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cs typeface="Kalam" panose="02000000000000000000" pitchFamily="2" charset="0"/>
              </a:rPr>
              <a:t>1</a:t>
            </a:r>
            <a:r>
              <a:rPr lang="en-US" b="1" dirty="0">
                <a:solidFill>
                  <a:schemeClr val="tx1"/>
                </a:solidFill>
                <a:latin typeface="+mn-lt"/>
                <a:cs typeface="Kalam" panose="02000000000000000000" pitchFamily="2" charset="0"/>
              </a:rPr>
              <a:t>0</a:t>
            </a:r>
            <a:endParaRPr lang="en-GB" b="1" dirty="0">
              <a:solidFill>
                <a:schemeClr val="tx1"/>
              </a:solidFill>
              <a:latin typeface="+mn-lt"/>
              <a:cs typeface="Kalam" panose="02000000000000000000" pitchFamily="2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83F84645-FEE7-4F9E-BBBC-66748C14EDBC}"/>
              </a:ext>
            </a:extLst>
          </p:cNvPr>
          <p:cNvSpPr txBox="1"/>
          <p:nvPr/>
        </p:nvSpPr>
        <p:spPr>
          <a:xfrm>
            <a:off x="7309951" y="3467100"/>
            <a:ext cx="68044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cs typeface="Kalam" panose="02000000000000000000" pitchFamily="2" charset="0"/>
              </a:rPr>
              <a:t>1</a:t>
            </a:r>
            <a:r>
              <a:rPr lang="en-US" b="1" dirty="0">
                <a:solidFill>
                  <a:schemeClr val="tx1"/>
                </a:solidFill>
                <a:latin typeface="+mn-lt"/>
                <a:cs typeface="Kalam" panose="02000000000000000000" pitchFamily="2" charset="0"/>
              </a:rPr>
              <a:t>0</a:t>
            </a:r>
            <a:endParaRPr lang="en-GB" b="1" dirty="0">
              <a:solidFill>
                <a:schemeClr val="tx1"/>
              </a:solidFill>
              <a:latin typeface="+mn-lt"/>
              <a:cs typeface="Kalam" panose="02000000000000000000" pitchFamily="2" charset="0"/>
            </a:endParaRPr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85A70B2F-7288-4B70-B711-D1AE4B722A81}"/>
              </a:ext>
            </a:extLst>
          </p:cNvPr>
          <p:cNvGrpSpPr/>
          <p:nvPr/>
        </p:nvGrpSpPr>
        <p:grpSpPr>
          <a:xfrm>
            <a:off x="6821808" y="3992914"/>
            <a:ext cx="2353429" cy="2083518"/>
            <a:chOff x="6506067" y="2888337"/>
            <a:chExt cx="2353429" cy="2083518"/>
          </a:xfrm>
        </p:grpSpPr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id="{ED11ACBA-F9B6-40FA-B839-81668418259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506067" y="3417663"/>
              <a:ext cx="1517271" cy="1554192"/>
            </a:xfrm>
            <a:prstGeom prst="ellipse">
              <a:avLst/>
            </a:prstGeom>
            <a:solidFill>
              <a:srgbClr val="BAD1BE"/>
            </a:solidFill>
            <a:ln w="38100">
              <a:solidFill>
                <a:srgbClr val="11743A"/>
              </a:solidFill>
            </a:ln>
          </p:spPr>
        </p:pic>
        <p:pic>
          <p:nvPicPr>
            <p:cNvPr id="50" name="Picture 49">
              <a:extLst>
                <a:ext uri="{FF2B5EF4-FFF2-40B4-BE49-F238E27FC236}">
                  <a16:creationId xmlns:a16="http://schemas.microsoft.com/office/drawing/2014/main" id="{8E35DE07-B2FC-4E90-A8ED-3CABE41D1BC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509404" y="2888337"/>
              <a:ext cx="2350092" cy="1554193"/>
            </a:xfrm>
            <a:prstGeom prst="rect">
              <a:avLst/>
            </a:prstGeom>
          </p:spPr>
        </p:pic>
      </p:grpSp>
      <p:sp>
        <p:nvSpPr>
          <p:cNvPr id="25" name="Rectangular Callout 16">
            <a:extLst>
              <a:ext uri="{FF2B5EF4-FFF2-40B4-BE49-F238E27FC236}">
                <a16:creationId xmlns:a16="http://schemas.microsoft.com/office/drawing/2014/main" id="{1D2DF425-1017-4377-9225-00758F9BE575}"/>
              </a:ext>
            </a:extLst>
          </p:cNvPr>
          <p:cNvSpPr/>
          <p:nvPr/>
        </p:nvSpPr>
        <p:spPr>
          <a:xfrm>
            <a:off x="4352880" y="4489721"/>
            <a:ext cx="2381559" cy="1603104"/>
          </a:xfrm>
          <a:prstGeom prst="wedgeRectCallout">
            <a:avLst>
              <a:gd name="adj1" fmla="val 64212"/>
              <a:gd name="adj2" fmla="val 5328"/>
            </a:avLst>
          </a:prstGeom>
          <a:solidFill>
            <a:schemeClr val="bg1"/>
          </a:solidFill>
          <a:ln w="28575">
            <a:solidFill>
              <a:srgbClr val="1174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ysClr val="windowText" lastClr="000000"/>
                </a:solidFill>
              </a:rPr>
              <a:t>10 </a:t>
            </a:r>
            <a:r>
              <a:rPr lang="en-GB" dirty="0">
                <a:solidFill>
                  <a:sysClr val="windowText" lastClr="000000"/>
                </a:solidFill>
              </a:rPr>
              <a:t>divided into </a:t>
            </a:r>
            <a:r>
              <a:rPr lang="en-GB" b="1" dirty="0">
                <a:solidFill>
                  <a:sysClr val="windowText" lastClr="000000"/>
                </a:solidFill>
              </a:rPr>
              <a:t>ten equal parts</a:t>
            </a:r>
            <a:r>
              <a:rPr lang="en-GB" dirty="0">
                <a:solidFill>
                  <a:sysClr val="windowText" lastClr="000000"/>
                </a:solidFill>
              </a:rPr>
              <a:t> is </a:t>
            </a:r>
            <a:r>
              <a:rPr lang="en-GB" b="1" dirty="0">
                <a:solidFill>
                  <a:sysClr val="windowText" lastClr="000000"/>
                </a:solidFill>
              </a:rPr>
              <a:t>1</a:t>
            </a:r>
            <a:r>
              <a:rPr lang="en-GB" dirty="0">
                <a:solidFill>
                  <a:sysClr val="windowText" lastClr="000000"/>
                </a:solidFill>
              </a:rPr>
              <a:t> so </a:t>
            </a:r>
            <a:r>
              <a:rPr lang="en-GB" b="1" dirty="0">
                <a:solidFill>
                  <a:sysClr val="windowText" lastClr="000000"/>
                </a:solidFill>
              </a:rPr>
              <a:t>100</a:t>
            </a:r>
            <a:r>
              <a:rPr lang="en-GB" dirty="0">
                <a:solidFill>
                  <a:sysClr val="windowText" lastClr="000000"/>
                </a:solidFill>
              </a:rPr>
              <a:t> divided into </a:t>
            </a:r>
            <a:r>
              <a:rPr lang="en-GB" b="1" dirty="0">
                <a:solidFill>
                  <a:sysClr val="windowText" lastClr="000000"/>
                </a:solidFill>
              </a:rPr>
              <a:t>ten equal parts </a:t>
            </a:r>
            <a:r>
              <a:rPr lang="en-GB" dirty="0">
                <a:solidFill>
                  <a:sysClr val="windowText" lastClr="000000"/>
                </a:solidFill>
              </a:rPr>
              <a:t>is </a:t>
            </a:r>
            <a:r>
              <a:rPr lang="en-GB" b="1" dirty="0">
                <a:solidFill>
                  <a:sysClr val="windowText" lastClr="000000"/>
                </a:solidFill>
              </a:rPr>
              <a:t>10</a:t>
            </a:r>
            <a:r>
              <a:rPr lang="en-GB" dirty="0">
                <a:solidFill>
                  <a:sysClr val="windowText" lastClr="00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48063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35" grpId="0"/>
      <p:bldP spid="27" grpId="0"/>
      <p:bldP spid="28" grpId="0"/>
      <p:bldP spid="29" grpId="0"/>
      <p:bldP spid="36" grpId="0"/>
      <p:bldP spid="37" grpId="0"/>
      <p:bldP spid="39" grpId="0"/>
      <p:bldP spid="40" grpId="0"/>
      <p:bldP spid="41" grpId="0"/>
      <p:bldP spid="44" grpId="0"/>
      <p:bldP spid="2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755650" y="765175"/>
            <a:ext cx="76326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3200" b="1" dirty="0">
                <a:latin typeface="+mj-lt"/>
              </a:rPr>
              <a:t>100 in Equal Parts</a:t>
            </a:r>
          </a:p>
        </p:txBody>
      </p:sp>
      <p:grpSp>
        <p:nvGrpSpPr>
          <p:cNvPr id="18" name="ICONS"/>
          <p:cNvGrpSpPr/>
          <p:nvPr/>
        </p:nvGrpSpPr>
        <p:grpSpPr>
          <a:xfrm>
            <a:off x="7480751" y="621486"/>
            <a:ext cx="1238498" cy="864000"/>
            <a:chOff x="7480751" y="621486"/>
            <a:chExt cx="1238498" cy="864000"/>
          </a:xfrm>
        </p:grpSpPr>
        <p:pic>
          <p:nvPicPr>
            <p:cNvPr id="24" name="Assessment" hidden="1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22" name="Mental and Oral Starter" hidden="1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8200" y="621686"/>
              <a:ext cx="863600" cy="86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Group Work" hidden="1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19" name="Talking Partners" hidden="1"/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17" name="Pairs" hidden="1"/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15" name="Individual Work" hidden="1"/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14" name="Whole Class"/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480751" y="621486"/>
              <a:ext cx="1238498" cy="864000"/>
            </a:xfrm>
            <a:prstGeom prst="rect">
              <a:avLst/>
            </a:prstGeom>
          </p:spPr>
        </p:pic>
      </p:grpSp>
      <p:sp>
        <p:nvSpPr>
          <p:cNvPr id="68" name="Rectangle 67">
            <a:extLst>
              <a:ext uri="{FF2B5EF4-FFF2-40B4-BE49-F238E27FC236}">
                <a16:creationId xmlns:a16="http://schemas.microsoft.com/office/drawing/2014/main" id="{1A822F2A-5B98-46E2-9266-FD0760373B38}"/>
              </a:ext>
            </a:extLst>
          </p:cNvPr>
          <p:cNvSpPr/>
          <p:nvPr/>
        </p:nvSpPr>
        <p:spPr>
          <a:xfrm>
            <a:off x="3337186" y="2460759"/>
            <a:ext cx="5051162" cy="3632065"/>
          </a:xfrm>
          <a:prstGeom prst="rect">
            <a:avLst/>
          </a:prstGeom>
          <a:noFill/>
          <a:ln w="28575">
            <a:solidFill>
              <a:srgbClr val="1174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graphicFrame>
        <p:nvGraphicFramePr>
          <p:cNvPr id="69" name="Table 68">
            <a:extLst>
              <a:ext uri="{FF2B5EF4-FFF2-40B4-BE49-F238E27FC236}">
                <a16:creationId xmlns:a16="http://schemas.microsoft.com/office/drawing/2014/main" id="{C9B62B51-DD1E-459C-9E0B-7A8B9B1AD44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3320709"/>
              </p:ext>
            </p:extLst>
          </p:nvPr>
        </p:nvGraphicFramePr>
        <p:xfrm>
          <a:off x="3503776" y="2704173"/>
          <a:ext cx="4717278" cy="626158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4717278">
                  <a:extLst>
                    <a:ext uri="{9D8B030D-6E8A-4147-A177-3AD203B41FA5}">
                      <a16:colId xmlns:a16="http://schemas.microsoft.com/office/drawing/2014/main" val="1190676948"/>
                    </a:ext>
                  </a:extLst>
                </a:gridCol>
              </a:tblGrid>
              <a:tr h="626158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  <a:latin typeface="+mn-lt"/>
                          <a:cs typeface="Kalam" panose="02000000000000000000" pitchFamily="2" charset="0"/>
                        </a:rPr>
                        <a:t>100</a:t>
                      </a:r>
                      <a:endParaRPr lang="en-GB" b="1" dirty="0">
                        <a:solidFill>
                          <a:schemeClr val="tx1"/>
                        </a:solidFill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C9E7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3195475"/>
                  </a:ext>
                </a:extLst>
              </a:tr>
            </a:tbl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id="{9EC14B69-A579-4DD7-824B-075970D5C898}"/>
              </a:ext>
            </a:extLst>
          </p:cNvPr>
          <p:cNvSpPr/>
          <p:nvPr/>
        </p:nvSpPr>
        <p:spPr>
          <a:xfrm>
            <a:off x="755649" y="1494027"/>
            <a:ext cx="7632699" cy="772107"/>
          </a:xfrm>
          <a:prstGeom prst="rect">
            <a:avLst/>
          </a:prstGeom>
          <a:solidFill>
            <a:schemeClr val="bg1"/>
          </a:solidFill>
          <a:ln w="28575">
            <a:solidFill>
              <a:srgbClr val="1174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>
              <a:defRPr/>
            </a:pPr>
            <a:r>
              <a:rPr lang="en-GB" dirty="0">
                <a:solidFill>
                  <a:schemeClr val="tx1"/>
                </a:solidFill>
              </a:rPr>
              <a:t>Here you can see </a:t>
            </a:r>
            <a:r>
              <a:rPr lang="en-GB" b="1" dirty="0">
                <a:solidFill>
                  <a:schemeClr val="tx1"/>
                </a:solidFill>
              </a:rPr>
              <a:t>100</a:t>
            </a:r>
            <a:r>
              <a:rPr lang="en-GB" dirty="0">
                <a:solidFill>
                  <a:schemeClr val="tx1"/>
                </a:solidFill>
              </a:rPr>
              <a:t> split into </a:t>
            </a:r>
            <a:r>
              <a:rPr lang="en-GB" b="1" dirty="0">
                <a:solidFill>
                  <a:schemeClr val="tx1"/>
                </a:solidFill>
              </a:rPr>
              <a:t>2</a:t>
            </a:r>
            <a:r>
              <a:rPr lang="en-GB" dirty="0">
                <a:solidFill>
                  <a:schemeClr val="tx1"/>
                </a:solidFill>
              </a:rPr>
              <a:t> equal parts, </a:t>
            </a:r>
            <a:r>
              <a:rPr lang="en-GB" b="1" dirty="0">
                <a:solidFill>
                  <a:schemeClr val="tx1"/>
                </a:solidFill>
              </a:rPr>
              <a:t>4</a:t>
            </a:r>
            <a:r>
              <a:rPr lang="en-GB" dirty="0">
                <a:solidFill>
                  <a:schemeClr val="tx1"/>
                </a:solidFill>
              </a:rPr>
              <a:t> equal parts, </a:t>
            </a:r>
            <a:r>
              <a:rPr lang="en-GB" b="1" dirty="0">
                <a:solidFill>
                  <a:schemeClr val="tx1"/>
                </a:solidFill>
              </a:rPr>
              <a:t>5</a:t>
            </a:r>
            <a:r>
              <a:rPr lang="en-GB" dirty="0">
                <a:solidFill>
                  <a:schemeClr val="tx1"/>
                </a:solidFill>
              </a:rPr>
              <a:t> equal parts and </a:t>
            </a:r>
            <a:r>
              <a:rPr lang="en-GB" b="1" dirty="0">
                <a:solidFill>
                  <a:schemeClr val="tx1"/>
                </a:solidFill>
              </a:rPr>
              <a:t>10</a:t>
            </a:r>
            <a:r>
              <a:rPr lang="en-GB" dirty="0">
                <a:solidFill>
                  <a:schemeClr val="tx1"/>
                </a:solidFill>
              </a:rPr>
              <a:t> equal parts.</a:t>
            </a: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FE48AA24-5AF9-43FE-9773-CDC11137EC41}"/>
              </a:ext>
            </a:extLst>
          </p:cNvPr>
          <p:cNvGrpSpPr/>
          <p:nvPr/>
        </p:nvGrpSpPr>
        <p:grpSpPr>
          <a:xfrm>
            <a:off x="789879" y="4106919"/>
            <a:ext cx="1523709" cy="1969513"/>
            <a:chOff x="6506068" y="3004541"/>
            <a:chExt cx="1523709" cy="1969513"/>
          </a:xfrm>
        </p:grpSpPr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A7815534-DB5D-4FBD-9C48-72705FBDDAB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7466"/>
            <a:stretch/>
          </p:blipFill>
          <p:spPr>
            <a:xfrm>
              <a:off x="6506068" y="3417661"/>
              <a:ext cx="1523709" cy="1556393"/>
            </a:xfrm>
            <a:prstGeom prst="ellipse">
              <a:avLst/>
            </a:prstGeom>
            <a:solidFill>
              <a:srgbClr val="BAD1BE"/>
            </a:solidFill>
            <a:ln w="38100">
              <a:solidFill>
                <a:srgbClr val="11743A"/>
              </a:solidFill>
            </a:ln>
          </p:spPr>
        </p:pic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C2282445-B96A-4E99-BAC5-E96D070F398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612120" y="3004541"/>
              <a:ext cx="1417657" cy="1180961"/>
            </a:xfrm>
            <a:prstGeom prst="rect">
              <a:avLst/>
            </a:prstGeom>
          </p:spPr>
        </p:pic>
      </p:grpSp>
      <p:sp>
        <p:nvSpPr>
          <p:cNvPr id="25" name="Rectangular Callout 16">
            <a:extLst>
              <a:ext uri="{FF2B5EF4-FFF2-40B4-BE49-F238E27FC236}">
                <a16:creationId xmlns:a16="http://schemas.microsoft.com/office/drawing/2014/main" id="{1D2DF425-1017-4377-9225-00758F9BE575}"/>
              </a:ext>
            </a:extLst>
          </p:cNvPr>
          <p:cNvSpPr/>
          <p:nvPr/>
        </p:nvSpPr>
        <p:spPr>
          <a:xfrm>
            <a:off x="755648" y="2460760"/>
            <a:ext cx="2381559" cy="1603104"/>
          </a:xfrm>
          <a:prstGeom prst="wedgeRectCallout">
            <a:avLst>
              <a:gd name="adj1" fmla="val 1058"/>
              <a:gd name="adj2" fmla="val 69297"/>
            </a:avLst>
          </a:prstGeom>
          <a:solidFill>
            <a:schemeClr val="bg1"/>
          </a:solidFill>
          <a:ln w="28575">
            <a:solidFill>
              <a:srgbClr val="1174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ysClr val="windowText" lastClr="000000"/>
                </a:solidFill>
              </a:rPr>
              <a:t>100</a:t>
            </a:r>
            <a:r>
              <a:rPr lang="en-GB" dirty="0">
                <a:solidFill>
                  <a:sysClr val="windowText" lastClr="000000"/>
                </a:solidFill>
              </a:rPr>
              <a:t> divided into two equal parts is </a:t>
            </a:r>
            <a:r>
              <a:rPr lang="en-GB" b="1" dirty="0">
                <a:solidFill>
                  <a:sysClr val="windowText" lastClr="000000"/>
                </a:solidFill>
              </a:rPr>
              <a:t>50</a:t>
            </a:r>
            <a:r>
              <a:rPr lang="en-GB" dirty="0">
                <a:solidFill>
                  <a:sysClr val="windowText" lastClr="000000"/>
                </a:solidFill>
              </a:rPr>
              <a:t>.</a:t>
            </a:r>
          </a:p>
        </p:txBody>
      </p:sp>
      <p:graphicFrame>
        <p:nvGraphicFramePr>
          <p:cNvPr id="34" name="Table 33">
            <a:extLst>
              <a:ext uri="{FF2B5EF4-FFF2-40B4-BE49-F238E27FC236}">
                <a16:creationId xmlns:a16="http://schemas.microsoft.com/office/drawing/2014/main" id="{B9794D69-5E67-4865-814B-A12305FB22B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949724"/>
              </p:ext>
            </p:extLst>
          </p:nvPr>
        </p:nvGraphicFramePr>
        <p:xfrm>
          <a:off x="3503776" y="3335009"/>
          <a:ext cx="4717278" cy="626158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358639">
                  <a:extLst>
                    <a:ext uri="{9D8B030D-6E8A-4147-A177-3AD203B41FA5}">
                      <a16:colId xmlns:a16="http://schemas.microsoft.com/office/drawing/2014/main" val="1190676948"/>
                    </a:ext>
                  </a:extLst>
                </a:gridCol>
                <a:gridCol w="2358639">
                  <a:extLst>
                    <a:ext uri="{9D8B030D-6E8A-4147-A177-3AD203B41FA5}">
                      <a16:colId xmlns:a16="http://schemas.microsoft.com/office/drawing/2014/main" val="970693929"/>
                    </a:ext>
                  </a:extLst>
                </a:gridCol>
              </a:tblGrid>
              <a:tr h="626158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  <a:latin typeface="+mn-lt"/>
                          <a:cs typeface="Kalam" panose="02000000000000000000" pitchFamily="2" charset="0"/>
                        </a:rPr>
                        <a:t>50</a:t>
                      </a:r>
                      <a:endParaRPr lang="en-GB" b="1" dirty="0">
                        <a:solidFill>
                          <a:schemeClr val="tx1"/>
                        </a:solidFill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AD1B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  <a:latin typeface="+mn-lt"/>
                          <a:cs typeface="Kalam" panose="02000000000000000000" pitchFamily="2" charset="0"/>
                        </a:rPr>
                        <a:t>50</a:t>
                      </a:r>
                      <a:endParaRPr lang="en-GB" b="1" dirty="0">
                        <a:solidFill>
                          <a:schemeClr val="tx1"/>
                        </a:solidFill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AD1B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3195475"/>
                  </a:ext>
                </a:extLst>
              </a:tr>
            </a:tbl>
          </a:graphicData>
        </a:graphic>
      </p:graphicFrame>
      <p:graphicFrame>
        <p:nvGraphicFramePr>
          <p:cNvPr id="38" name="Table 37">
            <a:extLst>
              <a:ext uri="{FF2B5EF4-FFF2-40B4-BE49-F238E27FC236}">
                <a16:creationId xmlns:a16="http://schemas.microsoft.com/office/drawing/2014/main" id="{35ADE09A-AC3F-49EA-9156-77A3E99B27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3788477"/>
              </p:ext>
            </p:extLst>
          </p:nvPr>
        </p:nvGraphicFramePr>
        <p:xfrm>
          <a:off x="3503776" y="3965845"/>
          <a:ext cx="4717280" cy="626158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179320">
                  <a:extLst>
                    <a:ext uri="{9D8B030D-6E8A-4147-A177-3AD203B41FA5}">
                      <a16:colId xmlns:a16="http://schemas.microsoft.com/office/drawing/2014/main" val="1190676948"/>
                    </a:ext>
                  </a:extLst>
                </a:gridCol>
                <a:gridCol w="1179320">
                  <a:extLst>
                    <a:ext uri="{9D8B030D-6E8A-4147-A177-3AD203B41FA5}">
                      <a16:colId xmlns:a16="http://schemas.microsoft.com/office/drawing/2014/main" val="3211514034"/>
                    </a:ext>
                  </a:extLst>
                </a:gridCol>
                <a:gridCol w="1179320">
                  <a:extLst>
                    <a:ext uri="{9D8B030D-6E8A-4147-A177-3AD203B41FA5}">
                      <a16:colId xmlns:a16="http://schemas.microsoft.com/office/drawing/2014/main" val="1141036961"/>
                    </a:ext>
                  </a:extLst>
                </a:gridCol>
                <a:gridCol w="1179320">
                  <a:extLst>
                    <a:ext uri="{9D8B030D-6E8A-4147-A177-3AD203B41FA5}">
                      <a16:colId xmlns:a16="http://schemas.microsoft.com/office/drawing/2014/main" val="3177874068"/>
                    </a:ext>
                  </a:extLst>
                </a:gridCol>
              </a:tblGrid>
              <a:tr h="626158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  <a:latin typeface="+mn-lt"/>
                          <a:cs typeface="Kalam" panose="02000000000000000000" pitchFamily="2" charset="0"/>
                        </a:rPr>
                        <a:t>25</a:t>
                      </a:r>
                      <a:endParaRPr lang="en-GB" b="1" dirty="0">
                        <a:solidFill>
                          <a:schemeClr val="tx1"/>
                        </a:solidFill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AD1B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  <a:latin typeface="+mn-lt"/>
                          <a:cs typeface="Kalam" panose="02000000000000000000" pitchFamily="2" charset="0"/>
                        </a:rPr>
                        <a:t>25</a:t>
                      </a:r>
                      <a:endParaRPr lang="en-GB" b="1" dirty="0">
                        <a:solidFill>
                          <a:schemeClr val="tx1"/>
                        </a:solidFill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AD1B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  <a:latin typeface="+mn-lt"/>
                          <a:cs typeface="Kalam" panose="02000000000000000000" pitchFamily="2" charset="0"/>
                        </a:rPr>
                        <a:t>25</a:t>
                      </a:r>
                      <a:endParaRPr lang="en-GB" b="1" dirty="0">
                        <a:solidFill>
                          <a:schemeClr val="tx1"/>
                        </a:solidFill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AD1B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  <a:latin typeface="+mn-lt"/>
                          <a:cs typeface="Kalam" panose="02000000000000000000" pitchFamily="2" charset="0"/>
                        </a:rPr>
                        <a:t>25</a:t>
                      </a:r>
                      <a:endParaRPr lang="en-GB" b="1" dirty="0">
                        <a:solidFill>
                          <a:schemeClr val="tx1"/>
                        </a:solidFill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AD1B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3195475"/>
                  </a:ext>
                </a:extLst>
              </a:tr>
            </a:tbl>
          </a:graphicData>
        </a:graphic>
      </p:graphicFrame>
      <p:graphicFrame>
        <p:nvGraphicFramePr>
          <p:cNvPr id="42" name="Table 41">
            <a:extLst>
              <a:ext uri="{FF2B5EF4-FFF2-40B4-BE49-F238E27FC236}">
                <a16:creationId xmlns:a16="http://schemas.microsoft.com/office/drawing/2014/main" id="{B608A850-FC1F-497E-B6FA-BD55A71BF8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4857526"/>
              </p:ext>
            </p:extLst>
          </p:nvPr>
        </p:nvGraphicFramePr>
        <p:xfrm>
          <a:off x="3503776" y="4596681"/>
          <a:ext cx="4717278" cy="626158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943456">
                  <a:extLst>
                    <a:ext uri="{9D8B030D-6E8A-4147-A177-3AD203B41FA5}">
                      <a16:colId xmlns:a16="http://schemas.microsoft.com/office/drawing/2014/main" val="1190676948"/>
                    </a:ext>
                  </a:extLst>
                </a:gridCol>
                <a:gridCol w="943455">
                  <a:extLst>
                    <a:ext uri="{9D8B030D-6E8A-4147-A177-3AD203B41FA5}">
                      <a16:colId xmlns:a16="http://schemas.microsoft.com/office/drawing/2014/main" val="4064603291"/>
                    </a:ext>
                  </a:extLst>
                </a:gridCol>
                <a:gridCol w="943456">
                  <a:extLst>
                    <a:ext uri="{9D8B030D-6E8A-4147-A177-3AD203B41FA5}">
                      <a16:colId xmlns:a16="http://schemas.microsoft.com/office/drawing/2014/main" val="86794984"/>
                    </a:ext>
                  </a:extLst>
                </a:gridCol>
                <a:gridCol w="943455">
                  <a:extLst>
                    <a:ext uri="{9D8B030D-6E8A-4147-A177-3AD203B41FA5}">
                      <a16:colId xmlns:a16="http://schemas.microsoft.com/office/drawing/2014/main" val="2947650966"/>
                    </a:ext>
                  </a:extLst>
                </a:gridCol>
                <a:gridCol w="943456">
                  <a:extLst>
                    <a:ext uri="{9D8B030D-6E8A-4147-A177-3AD203B41FA5}">
                      <a16:colId xmlns:a16="http://schemas.microsoft.com/office/drawing/2014/main" val="4249698744"/>
                    </a:ext>
                  </a:extLst>
                </a:gridCol>
              </a:tblGrid>
              <a:tr h="626158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  <a:latin typeface="+mn-lt"/>
                          <a:cs typeface="Kalam" panose="02000000000000000000" pitchFamily="2" charset="0"/>
                        </a:rPr>
                        <a:t>20</a:t>
                      </a:r>
                      <a:endParaRPr lang="en-GB" b="1" dirty="0">
                        <a:solidFill>
                          <a:schemeClr val="tx1"/>
                        </a:solidFill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AD1B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  <a:latin typeface="+mn-lt"/>
                          <a:cs typeface="Kalam" panose="02000000000000000000" pitchFamily="2" charset="0"/>
                        </a:rPr>
                        <a:t>20</a:t>
                      </a:r>
                      <a:endParaRPr lang="en-GB" b="1" dirty="0">
                        <a:solidFill>
                          <a:schemeClr val="tx1"/>
                        </a:solidFill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AD1B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  <a:latin typeface="+mn-lt"/>
                          <a:cs typeface="Kalam" panose="02000000000000000000" pitchFamily="2" charset="0"/>
                        </a:rPr>
                        <a:t>20</a:t>
                      </a:r>
                      <a:endParaRPr lang="en-GB" b="1" dirty="0">
                        <a:solidFill>
                          <a:schemeClr val="tx1"/>
                        </a:solidFill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AD1B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  <a:latin typeface="+mn-lt"/>
                          <a:cs typeface="Kalam" panose="02000000000000000000" pitchFamily="2" charset="0"/>
                        </a:rPr>
                        <a:t>20</a:t>
                      </a:r>
                      <a:endParaRPr lang="en-GB" b="1" dirty="0">
                        <a:solidFill>
                          <a:schemeClr val="tx1"/>
                        </a:solidFill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AD1B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  <a:latin typeface="+mn-lt"/>
                          <a:cs typeface="Kalam" panose="02000000000000000000" pitchFamily="2" charset="0"/>
                        </a:rPr>
                        <a:t>20</a:t>
                      </a:r>
                      <a:endParaRPr lang="en-GB" b="1" dirty="0">
                        <a:solidFill>
                          <a:schemeClr val="tx1"/>
                        </a:solidFill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AD1B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3195475"/>
                  </a:ext>
                </a:extLst>
              </a:tr>
            </a:tbl>
          </a:graphicData>
        </a:graphic>
      </p:graphicFrame>
      <p:graphicFrame>
        <p:nvGraphicFramePr>
          <p:cNvPr id="43" name="Table 42">
            <a:extLst>
              <a:ext uri="{FF2B5EF4-FFF2-40B4-BE49-F238E27FC236}">
                <a16:creationId xmlns:a16="http://schemas.microsoft.com/office/drawing/2014/main" id="{4D55EBC2-DB7F-4444-9602-D856AE56705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0111673"/>
              </p:ext>
            </p:extLst>
          </p:nvPr>
        </p:nvGraphicFramePr>
        <p:xfrm>
          <a:off x="3503776" y="5227517"/>
          <a:ext cx="4717278" cy="626158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471728">
                  <a:extLst>
                    <a:ext uri="{9D8B030D-6E8A-4147-A177-3AD203B41FA5}">
                      <a16:colId xmlns:a16="http://schemas.microsoft.com/office/drawing/2014/main" val="1190676948"/>
                    </a:ext>
                  </a:extLst>
                </a:gridCol>
                <a:gridCol w="471728">
                  <a:extLst>
                    <a:ext uri="{9D8B030D-6E8A-4147-A177-3AD203B41FA5}">
                      <a16:colId xmlns:a16="http://schemas.microsoft.com/office/drawing/2014/main" val="404604891"/>
                    </a:ext>
                  </a:extLst>
                </a:gridCol>
                <a:gridCol w="471727">
                  <a:extLst>
                    <a:ext uri="{9D8B030D-6E8A-4147-A177-3AD203B41FA5}">
                      <a16:colId xmlns:a16="http://schemas.microsoft.com/office/drawing/2014/main" val="762660126"/>
                    </a:ext>
                  </a:extLst>
                </a:gridCol>
                <a:gridCol w="471728">
                  <a:extLst>
                    <a:ext uri="{9D8B030D-6E8A-4147-A177-3AD203B41FA5}">
                      <a16:colId xmlns:a16="http://schemas.microsoft.com/office/drawing/2014/main" val="3287831258"/>
                    </a:ext>
                  </a:extLst>
                </a:gridCol>
                <a:gridCol w="471728">
                  <a:extLst>
                    <a:ext uri="{9D8B030D-6E8A-4147-A177-3AD203B41FA5}">
                      <a16:colId xmlns:a16="http://schemas.microsoft.com/office/drawing/2014/main" val="4275462458"/>
                    </a:ext>
                  </a:extLst>
                </a:gridCol>
                <a:gridCol w="471728">
                  <a:extLst>
                    <a:ext uri="{9D8B030D-6E8A-4147-A177-3AD203B41FA5}">
                      <a16:colId xmlns:a16="http://schemas.microsoft.com/office/drawing/2014/main" val="794848076"/>
                    </a:ext>
                  </a:extLst>
                </a:gridCol>
                <a:gridCol w="471728">
                  <a:extLst>
                    <a:ext uri="{9D8B030D-6E8A-4147-A177-3AD203B41FA5}">
                      <a16:colId xmlns:a16="http://schemas.microsoft.com/office/drawing/2014/main" val="1541595676"/>
                    </a:ext>
                  </a:extLst>
                </a:gridCol>
                <a:gridCol w="471727">
                  <a:extLst>
                    <a:ext uri="{9D8B030D-6E8A-4147-A177-3AD203B41FA5}">
                      <a16:colId xmlns:a16="http://schemas.microsoft.com/office/drawing/2014/main" val="2323313230"/>
                    </a:ext>
                  </a:extLst>
                </a:gridCol>
                <a:gridCol w="471728">
                  <a:extLst>
                    <a:ext uri="{9D8B030D-6E8A-4147-A177-3AD203B41FA5}">
                      <a16:colId xmlns:a16="http://schemas.microsoft.com/office/drawing/2014/main" val="3287731061"/>
                    </a:ext>
                  </a:extLst>
                </a:gridCol>
                <a:gridCol w="471728">
                  <a:extLst>
                    <a:ext uri="{9D8B030D-6E8A-4147-A177-3AD203B41FA5}">
                      <a16:colId xmlns:a16="http://schemas.microsoft.com/office/drawing/2014/main" val="2386891546"/>
                    </a:ext>
                  </a:extLst>
                </a:gridCol>
              </a:tblGrid>
              <a:tr h="626158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  <a:latin typeface="+mn-lt"/>
                          <a:cs typeface="Kalam" panose="02000000000000000000" pitchFamily="2" charset="0"/>
                        </a:rPr>
                        <a:t>10</a:t>
                      </a:r>
                      <a:endParaRPr lang="en-GB" b="1" dirty="0">
                        <a:solidFill>
                          <a:schemeClr val="tx1"/>
                        </a:solidFill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AD1B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  <a:latin typeface="+mn-lt"/>
                          <a:cs typeface="Kalam" panose="02000000000000000000" pitchFamily="2" charset="0"/>
                        </a:rPr>
                        <a:t>10</a:t>
                      </a:r>
                      <a:endParaRPr lang="en-GB" b="1" dirty="0">
                        <a:solidFill>
                          <a:schemeClr val="tx1"/>
                        </a:solidFill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AD1B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  <a:latin typeface="+mn-lt"/>
                          <a:cs typeface="Kalam" panose="02000000000000000000" pitchFamily="2" charset="0"/>
                        </a:rPr>
                        <a:t>10</a:t>
                      </a:r>
                      <a:endParaRPr lang="en-GB" b="1" dirty="0">
                        <a:solidFill>
                          <a:schemeClr val="tx1"/>
                        </a:solidFill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AD1B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  <a:latin typeface="+mn-lt"/>
                          <a:cs typeface="Kalam" panose="02000000000000000000" pitchFamily="2" charset="0"/>
                        </a:rPr>
                        <a:t>10</a:t>
                      </a:r>
                      <a:endParaRPr lang="en-GB" b="1" dirty="0">
                        <a:solidFill>
                          <a:schemeClr val="tx1"/>
                        </a:solidFill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AD1B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  <a:latin typeface="+mn-lt"/>
                          <a:cs typeface="Kalam" panose="02000000000000000000" pitchFamily="2" charset="0"/>
                        </a:rPr>
                        <a:t>10</a:t>
                      </a:r>
                      <a:endParaRPr lang="en-GB" b="1" dirty="0">
                        <a:solidFill>
                          <a:schemeClr val="tx1"/>
                        </a:solidFill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AD1B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  <a:latin typeface="+mn-lt"/>
                          <a:cs typeface="Kalam" panose="02000000000000000000" pitchFamily="2" charset="0"/>
                        </a:rPr>
                        <a:t>10</a:t>
                      </a:r>
                      <a:endParaRPr lang="en-GB" b="1" dirty="0">
                        <a:solidFill>
                          <a:schemeClr val="tx1"/>
                        </a:solidFill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AD1B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  <a:latin typeface="+mn-lt"/>
                          <a:cs typeface="Kalam" panose="02000000000000000000" pitchFamily="2" charset="0"/>
                        </a:rPr>
                        <a:t>10</a:t>
                      </a:r>
                      <a:endParaRPr lang="en-GB" b="1" dirty="0">
                        <a:solidFill>
                          <a:schemeClr val="tx1"/>
                        </a:solidFill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AD1B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  <a:latin typeface="+mn-lt"/>
                          <a:cs typeface="Kalam" panose="02000000000000000000" pitchFamily="2" charset="0"/>
                        </a:rPr>
                        <a:t>10</a:t>
                      </a:r>
                      <a:endParaRPr lang="en-GB" b="1" dirty="0">
                        <a:solidFill>
                          <a:schemeClr val="tx1"/>
                        </a:solidFill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AD1B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  <a:latin typeface="+mn-lt"/>
                          <a:cs typeface="Kalam" panose="02000000000000000000" pitchFamily="2" charset="0"/>
                        </a:rPr>
                        <a:t>10</a:t>
                      </a:r>
                      <a:endParaRPr lang="en-GB" b="1" dirty="0">
                        <a:solidFill>
                          <a:schemeClr val="tx1"/>
                        </a:solidFill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AD1B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  <a:latin typeface="+mn-lt"/>
                          <a:cs typeface="Kalam" panose="02000000000000000000" pitchFamily="2" charset="0"/>
                        </a:rPr>
                        <a:t>10</a:t>
                      </a:r>
                      <a:endParaRPr lang="en-GB" b="1" dirty="0">
                        <a:solidFill>
                          <a:schemeClr val="tx1"/>
                        </a:solidFill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AD1B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3195475"/>
                  </a:ext>
                </a:extLst>
              </a:tr>
            </a:tbl>
          </a:graphicData>
        </a:graphic>
      </p:graphicFrame>
      <p:sp>
        <p:nvSpPr>
          <p:cNvPr id="45" name="Rectangular Callout 16">
            <a:extLst>
              <a:ext uri="{FF2B5EF4-FFF2-40B4-BE49-F238E27FC236}">
                <a16:creationId xmlns:a16="http://schemas.microsoft.com/office/drawing/2014/main" id="{B7B857F8-1BFC-4313-9F35-690178BAF468}"/>
              </a:ext>
            </a:extLst>
          </p:cNvPr>
          <p:cNvSpPr/>
          <p:nvPr/>
        </p:nvSpPr>
        <p:spPr>
          <a:xfrm>
            <a:off x="755648" y="2460760"/>
            <a:ext cx="2381559" cy="1603104"/>
          </a:xfrm>
          <a:prstGeom prst="wedgeRectCallout">
            <a:avLst>
              <a:gd name="adj1" fmla="val 1058"/>
              <a:gd name="adj2" fmla="val 69297"/>
            </a:avLst>
          </a:prstGeom>
          <a:solidFill>
            <a:schemeClr val="bg1"/>
          </a:solidFill>
          <a:ln w="28575">
            <a:solidFill>
              <a:srgbClr val="1174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ysClr val="windowText" lastClr="000000"/>
                </a:solidFill>
              </a:rPr>
              <a:t>100</a:t>
            </a:r>
            <a:r>
              <a:rPr lang="en-GB" dirty="0">
                <a:solidFill>
                  <a:sysClr val="windowText" lastClr="000000"/>
                </a:solidFill>
              </a:rPr>
              <a:t> divided into four equal parts is </a:t>
            </a:r>
            <a:r>
              <a:rPr lang="en-GB" b="1" dirty="0">
                <a:solidFill>
                  <a:sysClr val="windowText" lastClr="000000"/>
                </a:solidFill>
              </a:rPr>
              <a:t>25</a:t>
            </a:r>
            <a:r>
              <a:rPr lang="en-GB" dirty="0">
                <a:solidFill>
                  <a:sysClr val="windowText" lastClr="000000"/>
                </a:solidFill>
              </a:rPr>
              <a:t>.</a:t>
            </a:r>
          </a:p>
        </p:txBody>
      </p:sp>
      <p:sp>
        <p:nvSpPr>
          <p:cNvPr id="46" name="Rectangular Callout 16">
            <a:extLst>
              <a:ext uri="{FF2B5EF4-FFF2-40B4-BE49-F238E27FC236}">
                <a16:creationId xmlns:a16="http://schemas.microsoft.com/office/drawing/2014/main" id="{7FA0CD0A-1869-40DC-AB5B-C4EA96168FA6}"/>
              </a:ext>
            </a:extLst>
          </p:cNvPr>
          <p:cNvSpPr/>
          <p:nvPr/>
        </p:nvSpPr>
        <p:spPr>
          <a:xfrm>
            <a:off x="755648" y="2460760"/>
            <a:ext cx="2381559" cy="1603104"/>
          </a:xfrm>
          <a:prstGeom prst="wedgeRectCallout">
            <a:avLst>
              <a:gd name="adj1" fmla="val 1058"/>
              <a:gd name="adj2" fmla="val 69297"/>
            </a:avLst>
          </a:prstGeom>
          <a:solidFill>
            <a:schemeClr val="bg1"/>
          </a:solidFill>
          <a:ln w="28575">
            <a:solidFill>
              <a:srgbClr val="1174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ysClr val="windowText" lastClr="000000"/>
                </a:solidFill>
              </a:rPr>
              <a:t>100 </a:t>
            </a:r>
            <a:r>
              <a:rPr lang="en-GB" dirty="0">
                <a:solidFill>
                  <a:sysClr val="windowText" lastClr="000000"/>
                </a:solidFill>
              </a:rPr>
              <a:t>divided into five equal parts is </a:t>
            </a:r>
            <a:r>
              <a:rPr lang="en-GB" b="1" dirty="0">
                <a:solidFill>
                  <a:sysClr val="windowText" lastClr="000000"/>
                </a:solidFill>
              </a:rPr>
              <a:t>20</a:t>
            </a:r>
            <a:r>
              <a:rPr lang="en-GB" dirty="0">
                <a:solidFill>
                  <a:sysClr val="windowText" lastClr="000000"/>
                </a:solidFill>
              </a:rPr>
              <a:t>.</a:t>
            </a:r>
          </a:p>
        </p:txBody>
      </p:sp>
      <p:sp>
        <p:nvSpPr>
          <p:cNvPr id="47" name="Rectangular Callout 16">
            <a:extLst>
              <a:ext uri="{FF2B5EF4-FFF2-40B4-BE49-F238E27FC236}">
                <a16:creationId xmlns:a16="http://schemas.microsoft.com/office/drawing/2014/main" id="{2560E324-1E21-4C76-9CB6-3B84B870B74F}"/>
              </a:ext>
            </a:extLst>
          </p:cNvPr>
          <p:cNvSpPr/>
          <p:nvPr/>
        </p:nvSpPr>
        <p:spPr>
          <a:xfrm>
            <a:off x="755648" y="2460760"/>
            <a:ext cx="2381559" cy="1603104"/>
          </a:xfrm>
          <a:prstGeom prst="wedgeRectCallout">
            <a:avLst>
              <a:gd name="adj1" fmla="val 1058"/>
              <a:gd name="adj2" fmla="val 69297"/>
            </a:avLst>
          </a:prstGeom>
          <a:solidFill>
            <a:schemeClr val="bg1"/>
          </a:solidFill>
          <a:ln w="28575">
            <a:solidFill>
              <a:srgbClr val="1174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ysClr val="windowText" lastClr="000000"/>
                </a:solidFill>
              </a:rPr>
              <a:t>100 </a:t>
            </a:r>
            <a:r>
              <a:rPr lang="en-GB" dirty="0">
                <a:solidFill>
                  <a:sysClr val="windowText" lastClr="000000"/>
                </a:solidFill>
              </a:rPr>
              <a:t>divided into ten equal parts is </a:t>
            </a:r>
            <a:r>
              <a:rPr lang="en-GB" b="1" dirty="0">
                <a:solidFill>
                  <a:sysClr val="windowText" lastClr="000000"/>
                </a:solidFill>
              </a:rPr>
              <a:t>10</a:t>
            </a:r>
            <a:r>
              <a:rPr lang="en-GB" dirty="0">
                <a:solidFill>
                  <a:sysClr val="windowText" lastClr="00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43471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repeatCount="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50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6" presetClass="emph" presetSubtype="0" repeatCount="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0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50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6" presetClass="emph" presetSubtype="0" repeatCount="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10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50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26" presetClass="emph" presetSubtype="0" repeatCount="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10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50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5" grpId="1" animBg="1"/>
      <p:bldP spid="45" grpId="0" animBg="1"/>
      <p:bldP spid="45" grpId="1" animBg="1"/>
      <p:bldP spid="46" grpId="0" animBg="1"/>
      <p:bldP spid="46" grpId="1" animBg="1"/>
      <p:bldP spid="4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Freeform: Shape 74">
            <a:extLst>
              <a:ext uri="{FF2B5EF4-FFF2-40B4-BE49-F238E27FC236}">
                <a16:creationId xmlns:a16="http://schemas.microsoft.com/office/drawing/2014/main" id="{4A54E360-84F2-4E25-8E07-DCF309DDD0C9}"/>
              </a:ext>
            </a:extLst>
          </p:cNvPr>
          <p:cNvSpPr/>
          <p:nvPr/>
        </p:nvSpPr>
        <p:spPr>
          <a:xfrm>
            <a:off x="3665898" y="3705414"/>
            <a:ext cx="1634241" cy="1407949"/>
          </a:xfrm>
          <a:custGeom>
            <a:avLst/>
            <a:gdLst>
              <a:gd name="connsiteX0" fmla="*/ 726653 w 1467213"/>
              <a:gd name="connsiteY0" fmla="*/ 0 h 785758"/>
              <a:gd name="connsiteX1" fmla="*/ 1467213 w 1467213"/>
              <a:gd name="connsiteY1" fmla="*/ 0 h 785758"/>
              <a:gd name="connsiteX2" fmla="*/ 1435921 w 1467213"/>
              <a:gd name="connsiteY2" fmla="*/ 222516 h 785758"/>
              <a:gd name="connsiteX3" fmla="*/ 1404630 w 1467213"/>
              <a:gd name="connsiteY3" fmla="*/ 431124 h 785758"/>
              <a:gd name="connsiteX4" fmla="*/ 1390723 w 1467213"/>
              <a:gd name="connsiteY4" fmla="*/ 518044 h 785758"/>
              <a:gd name="connsiteX5" fmla="*/ 1376816 w 1467213"/>
              <a:gd name="connsiteY5" fmla="*/ 538905 h 785758"/>
              <a:gd name="connsiteX6" fmla="*/ 1355955 w 1467213"/>
              <a:gd name="connsiteY6" fmla="*/ 598011 h 785758"/>
              <a:gd name="connsiteX7" fmla="*/ 1331617 w 1467213"/>
              <a:gd name="connsiteY7" fmla="*/ 632779 h 785758"/>
              <a:gd name="connsiteX8" fmla="*/ 1289895 w 1467213"/>
              <a:gd name="connsiteY8" fmla="*/ 660593 h 785758"/>
              <a:gd name="connsiteX9" fmla="*/ 1241220 w 1467213"/>
              <a:gd name="connsiteY9" fmla="*/ 688408 h 785758"/>
              <a:gd name="connsiteX10" fmla="*/ 1171684 w 1467213"/>
              <a:gd name="connsiteY10" fmla="*/ 719699 h 785758"/>
              <a:gd name="connsiteX11" fmla="*/ 1084764 w 1467213"/>
              <a:gd name="connsiteY11" fmla="*/ 744037 h 785758"/>
              <a:gd name="connsiteX12" fmla="*/ 980460 w 1467213"/>
              <a:gd name="connsiteY12" fmla="*/ 764898 h 785758"/>
              <a:gd name="connsiteX13" fmla="*/ 876155 w 1467213"/>
              <a:gd name="connsiteY13" fmla="*/ 778805 h 785758"/>
              <a:gd name="connsiteX14" fmla="*/ 789235 w 1467213"/>
              <a:gd name="connsiteY14" fmla="*/ 778805 h 785758"/>
              <a:gd name="connsiteX15" fmla="*/ 702315 w 1467213"/>
              <a:gd name="connsiteY15" fmla="*/ 778805 h 785758"/>
              <a:gd name="connsiteX16" fmla="*/ 615395 w 1467213"/>
              <a:gd name="connsiteY16" fmla="*/ 785758 h 785758"/>
              <a:gd name="connsiteX17" fmla="*/ 531952 w 1467213"/>
              <a:gd name="connsiteY17" fmla="*/ 778805 h 785758"/>
              <a:gd name="connsiteX18" fmla="*/ 427648 w 1467213"/>
              <a:gd name="connsiteY18" fmla="*/ 768374 h 785758"/>
              <a:gd name="connsiteX19" fmla="*/ 337251 w 1467213"/>
              <a:gd name="connsiteY19" fmla="*/ 754467 h 785758"/>
              <a:gd name="connsiteX20" fmla="*/ 253807 w 1467213"/>
              <a:gd name="connsiteY20" fmla="*/ 723176 h 785758"/>
              <a:gd name="connsiteX21" fmla="*/ 205132 w 1467213"/>
              <a:gd name="connsiteY21" fmla="*/ 688408 h 785758"/>
              <a:gd name="connsiteX22" fmla="*/ 149503 w 1467213"/>
              <a:gd name="connsiteY22" fmla="*/ 646686 h 785758"/>
              <a:gd name="connsiteX23" fmla="*/ 118212 w 1467213"/>
              <a:gd name="connsiteY23" fmla="*/ 594534 h 785758"/>
              <a:gd name="connsiteX24" fmla="*/ 83444 w 1467213"/>
              <a:gd name="connsiteY24" fmla="*/ 514568 h 785758"/>
              <a:gd name="connsiteX25" fmla="*/ 69536 w 1467213"/>
              <a:gd name="connsiteY25" fmla="*/ 445031 h 785758"/>
              <a:gd name="connsiteX26" fmla="*/ 48676 w 1467213"/>
              <a:gd name="connsiteY26" fmla="*/ 330297 h 785758"/>
              <a:gd name="connsiteX27" fmla="*/ 24338 w 1467213"/>
              <a:gd name="connsiteY27" fmla="*/ 163410 h 785758"/>
              <a:gd name="connsiteX28" fmla="*/ 0 w 1467213"/>
              <a:gd name="connsiteY28" fmla="*/ 6954 h 785758"/>
              <a:gd name="connsiteX29" fmla="*/ 726653 w 1467213"/>
              <a:gd name="connsiteY29" fmla="*/ 0 h 785758"/>
              <a:gd name="connsiteX0" fmla="*/ 726653 w 1467213"/>
              <a:gd name="connsiteY0" fmla="*/ 4953 h 790711"/>
              <a:gd name="connsiteX1" fmla="*/ 1467213 w 1467213"/>
              <a:gd name="connsiteY1" fmla="*/ 4953 h 790711"/>
              <a:gd name="connsiteX2" fmla="*/ 1435921 w 1467213"/>
              <a:gd name="connsiteY2" fmla="*/ 227469 h 790711"/>
              <a:gd name="connsiteX3" fmla="*/ 1404630 w 1467213"/>
              <a:gd name="connsiteY3" fmla="*/ 436077 h 790711"/>
              <a:gd name="connsiteX4" fmla="*/ 1390723 w 1467213"/>
              <a:gd name="connsiteY4" fmla="*/ 522997 h 790711"/>
              <a:gd name="connsiteX5" fmla="*/ 1376816 w 1467213"/>
              <a:gd name="connsiteY5" fmla="*/ 543858 h 790711"/>
              <a:gd name="connsiteX6" fmla="*/ 1355955 w 1467213"/>
              <a:gd name="connsiteY6" fmla="*/ 602964 h 790711"/>
              <a:gd name="connsiteX7" fmla="*/ 1331617 w 1467213"/>
              <a:gd name="connsiteY7" fmla="*/ 637732 h 790711"/>
              <a:gd name="connsiteX8" fmla="*/ 1289895 w 1467213"/>
              <a:gd name="connsiteY8" fmla="*/ 665546 h 790711"/>
              <a:gd name="connsiteX9" fmla="*/ 1241220 w 1467213"/>
              <a:gd name="connsiteY9" fmla="*/ 693361 h 790711"/>
              <a:gd name="connsiteX10" fmla="*/ 1171684 w 1467213"/>
              <a:gd name="connsiteY10" fmla="*/ 724652 h 790711"/>
              <a:gd name="connsiteX11" fmla="*/ 1084764 w 1467213"/>
              <a:gd name="connsiteY11" fmla="*/ 748990 h 790711"/>
              <a:gd name="connsiteX12" fmla="*/ 980460 w 1467213"/>
              <a:gd name="connsiteY12" fmla="*/ 769851 h 790711"/>
              <a:gd name="connsiteX13" fmla="*/ 876155 w 1467213"/>
              <a:gd name="connsiteY13" fmla="*/ 783758 h 790711"/>
              <a:gd name="connsiteX14" fmla="*/ 789235 w 1467213"/>
              <a:gd name="connsiteY14" fmla="*/ 783758 h 790711"/>
              <a:gd name="connsiteX15" fmla="*/ 702315 w 1467213"/>
              <a:gd name="connsiteY15" fmla="*/ 783758 h 790711"/>
              <a:gd name="connsiteX16" fmla="*/ 615395 w 1467213"/>
              <a:gd name="connsiteY16" fmla="*/ 790711 h 790711"/>
              <a:gd name="connsiteX17" fmla="*/ 531952 w 1467213"/>
              <a:gd name="connsiteY17" fmla="*/ 783758 h 790711"/>
              <a:gd name="connsiteX18" fmla="*/ 427648 w 1467213"/>
              <a:gd name="connsiteY18" fmla="*/ 773327 h 790711"/>
              <a:gd name="connsiteX19" fmla="*/ 337251 w 1467213"/>
              <a:gd name="connsiteY19" fmla="*/ 759420 h 790711"/>
              <a:gd name="connsiteX20" fmla="*/ 253807 w 1467213"/>
              <a:gd name="connsiteY20" fmla="*/ 728129 h 790711"/>
              <a:gd name="connsiteX21" fmla="*/ 205132 w 1467213"/>
              <a:gd name="connsiteY21" fmla="*/ 693361 h 790711"/>
              <a:gd name="connsiteX22" fmla="*/ 149503 w 1467213"/>
              <a:gd name="connsiteY22" fmla="*/ 651639 h 790711"/>
              <a:gd name="connsiteX23" fmla="*/ 118212 w 1467213"/>
              <a:gd name="connsiteY23" fmla="*/ 599487 h 790711"/>
              <a:gd name="connsiteX24" fmla="*/ 83444 w 1467213"/>
              <a:gd name="connsiteY24" fmla="*/ 519521 h 790711"/>
              <a:gd name="connsiteX25" fmla="*/ 69536 w 1467213"/>
              <a:gd name="connsiteY25" fmla="*/ 449984 h 790711"/>
              <a:gd name="connsiteX26" fmla="*/ 48676 w 1467213"/>
              <a:gd name="connsiteY26" fmla="*/ 335250 h 790711"/>
              <a:gd name="connsiteX27" fmla="*/ 24338 w 1467213"/>
              <a:gd name="connsiteY27" fmla="*/ 168363 h 790711"/>
              <a:gd name="connsiteX28" fmla="*/ 0 w 1467213"/>
              <a:gd name="connsiteY28" fmla="*/ 0 h 790711"/>
              <a:gd name="connsiteX29" fmla="*/ 726653 w 1467213"/>
              <a:gd name="connsiteY29" fmla="*/ 4953 h 790711"/>
              <a:gd name="connsiteX0" fmla="*/ 721891 w 1462451"/>
              <a:gd name="connsiteY0" fmla="*/ 4953 h 790711"/>
              <a:gd name="connsiteX1" fmla="*/ 1462451 w 1462451"/>
              <a:gd name="connsiteY1" fmla="*/ 4953 h 790711"/>
              <a:gd name="connsiteX2" fmla="*/ 1431159 w 1462451"/>
              <a:gd name="connsiteY2" fmla="*/ 227469 h 790711"/>
              <a:gd name="connsiteX3" fmla="*/ 1399868 w 1462451"/>
              <a:gd name="connsiteY3" fmla="*/ 436077 h 790711"/>
              <a:gd name="connsiteX4" fmla="*/ 1385961 w 1462451"/>
              <a:gd name="connsiteY4" fmla="*/ 522997 h 790711"/>
              <a:gd name="connsiteX5" fmla="*/ 1372054 w 1462451"/>
              <a:gd name="connsiteY5" fmla="*/ 543858 h 790711"/>
              <a:gd name="connsiteX6" fmla="*/ 1351193 w 1462451"/>
              <a:gd name="connsiteY6" fmla="*/ 602964 h 790711"/>
              <a:gd name="connsiteX7" fmla="*/ 1326855 w 1462451"/>
              <a:gd name="connsiteY7" fmla="*/ 637732 h 790711"/>
              <a:gd name="connsiteX8" fmla="*/ 1285133 w 1462451"/>
              <a:gd name="connsiteY8" fmla="*/ 665546 h 790711"/>
              <a:gd name="connsiteX9" fmla="*/ 1236458 w 1462451"/>
              <a:gd name="connsiteY9" fmla="*/ 693361 h 790711"/>
              <a:gd name="connsiteX10" fmla="*/ 1166922 w 1462451"/>
              <a:gd name="connsiteY10" fmla="*/ 724652 h 790711"/>
              <a:gd name="connsiteX11" fmla="*/ 1080002 w 1462451"/>
              <a:gd name="connsiteY11" fmla="*/ 748990 h 790711"/>
              <a:gd name="connsiteX12" fmla="*/ 975698 w 1462451"/>
              <a:gd name="connsiteY12" fmla="*/ 769851 h 790711"/>
              <a:gd name="connsiteX13" fmla="*/ 871393 w 1462451"/>
              <a:gd name="connsiteY13" fmla="*/ 783758 h 790711"/>
              <a:gd name="connsiteX14" fmla="*/ 784473 w 1462451"/>
              <a:gd name="connsiteY14" fmla="*/ 783758 h 790711"/>
              <a:gd name="connsiteX15" fmla="*/ 697553 w 1462451"/>
              <a:gd name="connsiteY15" fmla="*/ 783758 h 790711"/>
              <a:gd name="connsiteX16" fmla="*/ 610633 w 1462451"/>
              <a:gd name="connsiteY16" fmla="*/ 790711 h 790711"/>
              <a:gd name="connsiteX17" fmla="*/ 527190 w 1462451"/>
              <a:gd name="connsiteY17" fmla="*/ 783758 h 790711"/>
              <a:gd name="connsiteX18" fmla="*/ 422886 w 1462451"/>
              <a:gd name="connsiteY18" fmla="*/ 773327 h 790711"/>
              <a:gd name="connsiteX19" fmla="*/ 332489 w 1462451"/>
              <a:gd name="connsiteY19" fmla="*/ 759420 h 790711"/>
              <a:gd name="connsiteX20" fmla="*/ 249045 w 1462451"/>
              <a:gd name="connsiteY20" fmla="*/ 728129 h 790711"/>
              <a:gd name="connsiteX21" fmla="*/ 200370 w 1462451"/>
              <a:gd name="connsiteY21" fmla="*/ 693361 h 790711"/>
              <a:gd name="connsiteX22" fmla="*/ 144741 w 1462451"/>
              <a:gd name="connsiteY22" fmla="*/ 651639 h 790711"/>
              <a:gd name="connsiteX23" fmla="*/ 113450 w 1462451"/>
              <a:gd name="connsiteY23" fmla="*/ 599487 h 790711"/>
              <a:gd name="connsiteX24" fmla="*/ 78682 w 1462451"/>
              <a:gd name="connsiteY24" fmla="*/ 519521 h 790711"/>
              <a:gd name="connsiteX25" fmla="*/ 64774 w 1462451"/>
              <a:gd name="connsiteY25" fmla="*/ 449984 h 790711"/>
              <a:gd name="connsiteX26" fmla="*/ 43914 w 1462451"/>
              <a:gd name="connsiteY26" fmla="*/ 335250 h 790711"/>
              <a:gd name="connsiteX27" fmla="*/ 19576 w 1462451"/>
              <a:gd name="connsiteY27" fmla="*/ 168363 h 790711"/>
              <a:gd name="connsiteX28" fmla="*/ 0 w 1462451"/>
              <a:gd name="connsiteY28" fmla="*/ 0 h 790711"/>
              <a:gd name="connsiteX29" fmla="*/ 721891 w 1462451"/>
              <a:gd name="connsiteY29" fmla="*/ 4953 h 790711"/>
              <a:gd name="connsiteX0" fmla="*/ 726653 w 1467213"/>
              <a:gd name="connsiteY0" fmla="*/ 4953 h 790711"/>
              <a:gd name="connsiteX1" fmla="*/ 1467213 w 1467213"/>
              <a:gd name="connsiteY1" fmla="*/ 4953 h 790711"/>
              <a:gd name="connsiteX2" fmla="*/ 1435921 w 1467213"/>
              <a:gd name="connsiteY2" fmla="*/ 227469 h 790711"/>
              <a:gd name="connsiteX3" fmla="*/ 1404630 w 1467213"/>
              <a:gd name="connsiteY3" fmla="*/ 436077 h 790711"/>
              <a:gd name="connsiteX4" fmla="*/ 1390723 w 1467213"/>
              <a:gd name="connsiteY4" fmla="*/ 522997 h 790711"/>
              <a:gd name="connsiteX5" fmla="*/ 1376816 w 1467213"/>
              <a:gd name="connsiteY5" fmla="*/ 543858 h 790711"/>
              <a:gd name="connsiteX6" fmla="*/ 1355955 w 1467213"/>
              <a:gd name="connsiteY6" fmla="*/ 602964 h 790711"/>
              <a:gd name="connsiteX7" fmla="*/ 1331617 w 1467213"/>
              <a:gd name="connsiteY7" fmla="*/ 637732 h 790711"/>
              <a:gd name="connsiteX8" fmla="*/ 1289895 w 1467213"/>
              <a:gd name="connsiteY8" fmla="*/ 665546 h 790711"/>
              <a:gd name="connsiteX9" fmla="*/ 1241220 w 1467213"/>
              <a:gd name="connsiteY9" fmla="*/ 693361 h 790711"/>
              <a:gd name="connsiteX10" fmla="*/ 1171684 w 1467213"/>
              <a:gd name="connsiteY10" fmla="*/ 724652 h 790711"/>
              <a:gd name="connsiteX11" fmla="*/ 1084764 w 1467213"/>
              <a:gd name="connsiteY11" fmla="*/ 748990 h 790711"/>
              <a:gd name="connsiteX12" fmla="*/ 980460 w 1467213"/>
              <a:gd name="connsiteY12" fmla="*/ 769851 h 790711"/>
              <a:gd name="connsiteX13" fmla="*/ 876155 w 1467213"/>
              <a:gd name="connsiteY13" fmla="*/ 783758 h 790711"/>
              <a:gd name="connsiteX14" fmla="*/ 789235 w 1467213"/>
              <a:gd name="connsiteY14" fmla="*/ 783758 h 790711"/>
              <a:gd name="connsiteX15" fmla="*/ 702315 w 1467213"/>
              <a:gd name="connsiteY15" fmla="*/ 783758 h 790711"/>
              <a:gd name="connsiteX16" fmla="*/ 615395 w 1467213"/>
              <a:gd name="connsiteY16" fmla="*/ 790711 h 790711"/>
              <a:gd name="connsiteX17" fmla="*/ 531952 w 1467213"/>
              <a:gd name="connsiteY17" fmla="*/ 783758 h 790711"/>
              <a:gd name="connsiteX18" fmla="*/ 427648 w 1467213"/>
              <a:gd name="connsiteY18" fmla="*/ 773327 h 790711"/>
              <a:gd name="connsiteX19" fmla="*/ 337251 w 1467213"/>
              <a:gd name="connsiteY19" fmla="*/ 759420 h 790711"/>
              <a:gd name="connsiteX20" fmla="*/ 253807 w 1467213"/>
              <a:gd name="connsiteY20" fmla="*/ 728129 h 790711"/>
              <a:gd name="connsiteX21" fmla="*/ 205132 w 1467213"/>
              <a:gd name="connsiteY21" fmla="*/ 693361 h 790711"/>
              <a:gd name="connsiteX22" fmla="*/ 149503 w 1467213"/>
              <a:gd name="connsiteY22" fmla="*/ 651639 h 790711"/>
              <a:gd name="connsiteX23" fmla="*/ 118212 w 1467213"/>
              <a:gd name="connsiteY23" fmla="*/ 599487 h 790711"/>
              <a:gd name="connsiteX24" fmla="*/ 83444 w 1467213"/>
              <a:gd name="connsiteY24" fmla="*/ 519521 h 790711"/>
              <a:gd name="connsiteX25" fmla="*/ 69536 w 1467213"/>
              <a:gd name="connsiteY25" fmla="*/ 449984 h 790711"/>
              <a:gd name="connsiteX26" fmla="*/ 48676 w 1467213"/>
              <a:gd name="connsiteY26" fmla="*/ 335250 h 790711"/>
              <a:gd name="connsiteX27" fmla="*/ 24338 w 1467213"/>
              <a:gd name="connsiteY27" fmla="*/ 168363 h 790711"/>
              <a:gd name="connsiteX28" fmla="*/ 0 w 1467213"/>
              <a:gd name="connsiteY28" fmla="*/ 0 h 790711"/>
              <a:gd name="connsiteX29" fmla="*/ 726653 w 1467213"/>
              <a:gd name="connsiteY29" fmla="*/ 4953 h 790711"/>
              <a:gd name="connsiteX0" fmla="*/ 726653 w 1467213"/>
              <a:gd name="connsiteY0" fmla="*/ 4953 h 790711"/>
              <a:gd name="connsiteX1" fmla="*/ 1467213 w 1467213"/>
              <a:gd name="connsiteY1" fmla="*/ 4953 h 790711"/>
              <a:gd name="connsiteX2" fmla="*/ 1435921 w 1467213"/>
              <a:gd name="connsiteY2" fmla="*/ 227469 h 790711"/>
              <a:gd name="connsiteX3" fmla="*/ 1404630 w 1467213"/>
              <a:gd name="connsiteY3" fmla="*/ 436077 h 790711"/>
              <a:gd name="connsiteX4" fmla="*/ 1390723 w 1467213"/>
              <a:gd name="connsiteY4" fmla="*/ 522997 h 790711"/>
              <a:gd name="connsiteX5" fmla="*/ 1376816 w 1467213"/>
              <a:gd name="connsiteY5" fmla="*/ 543858 h 790711"/>
              <a:gd name="connsiteX6" fmla="*/ 1355955 w 1467213"/>
              <a:gd name="connsiteY6" fmla="*/ 602964 h 790711"/>
              <a:gd name="connsiteX7" fmla="*/ 1331617 w 1467213"/>
              <a:gd name="connsiteY7" fmla="*/ 637732 h 790711"/>
              <a:gd name="connsiteX8" fmla="*/ 1289895 w 1467213"/>
              <a:gd name="connsiteY8" fmla="*/ 665546 h 790711"/>
              <a:gd name="connsiteX9" fmla="*/ 1241220 w 1467213"/>
              <a:gd name="connsiteY9" fmla="*/ 693361 h 790711"/>
              <a:gd name="connsiteX10" fmla="*/ 1171684 w 1467213"/>
              <a:gd name="connsiteY10" fmla="*/ 724652 h 790711"/>
              <a:gd name="connsiteX11" fmla="*/ 1084764 w 1467213"/>
              <a:gd name="connsiteY11" fmla="*/ 748990 h 790711"/>
              <a:gd name="connsiteX12" fmla="*/ 980460 w 1467213"/>
              <a:gd name="connsiteY12" fmla="*/ 769851 h 790711"/>
              <a:gd name="connsiteX13" fmla="*/ 876155 w 1467213"/>
              <a:gd name="connsiteY13" fmla="*/ 783758 h 790711"/>
              <a:gd name="connsiteX14" fmla="*/ 789235 w 1467213"/>
              <a:gd name="connsiteY14" fmla="*/ 783758 h 790711"/>
              <a:gd name="connsiteX15" fmla="*/ 702315 w 1467213"/>
              <a:gd name="connsiteY15" fmla="*/ 783758 h 790711"/>
              <a:gd name="connsiteX16" fmla="*/ 615395 w 1467213"/>
              <a:gd name="connsiteY16" fmla="*/ 790711 h 790711"/>
              <a:gd name="connsiteX17" fmla="*/ 531952 w 1467213"/>
              <a:gd name="connsiteY17" fmla="*/ 783758 h 790711"/>
              <a:gd name="connsiteX18" fmla="*/ 427648 w 1467213"/>
              <a:gd name="connsiteY18" fmla="*/ 773327 h 790711"/>
              <a:gd name="connsiteX19" fmla="*/ 337251 w 1467213"/>
              <a:gd name="connsiteY19" fmla="*/ 759420 h 790711"/>
              <a:gd name="connsiteX20" fmla="*/ 253807 w 1467213"/>
              <a:gd name="connsiteY20" fmla="*/ 728129 h 790711"/>
              <a:gd name="connsiteX21" fmla="*/ 202750 w 1467213"/>
              <a:gd name="connsiteY21" fmla="*/ 695742 h 790711"/>
              <a:gd name="connsiteX22" fmla="*/ 149503 w 1467213"/>
              <a:gd name="connsiteY22" fmla="*/ 651639 h 790711"/>
              <a:gd name="connsiteX23" fmla="*/ 118212 w 1467213"/>
              <a:gd name="connsiteY23" fmla="*/ 599487 h 790711"/>
              <a:gd name="connsiteX24" fmla="*/ 83444 w 1467213"/>
              <a:gd name="connsiteY24" fmla="*/ 519521 h 790711"/>
              <a:gd name="connsiteX25" fmla="*/ 69536 w 1467213"/>
              <a:gd name="connsiteY25" fmla="*/ 449984 h 790711"/>
              <a:gd name="connsiteX26" fmla="*/ 48676 w 1467213"/>
              <a:gd name="connsiteY26" fmla="*/ 335250 h 790711"/>
              <a:gd name="connsiteX27" fmla="*/ 24338 w 1467213"/>
              <a:gd name="connsiteY27" fmla="*/ 168363 h 790711"/>
              <a:gd name="connsiteX28" fmla="*/ 0 w 1467213"/>
              <a:gd name="connsiteY28" fmla="*/ 0 h 790711"/>
              <a:gd name="connsiteX29" fmla="*/ 726653 w 1467213"/>
              <a:gd name="connsiteY29" fmla="*/ 4953 h 790711"/>
              <a:gd name="connsiteX0" fmla="*/ 726653 w 1467213"/>
              <a:gd name="connsiteY0" fmla="*/ 4953 h 790711"/>
              <a:gd name="connsiteX1" fmla="*/ 1467213 w 1467213"/>
              <a:gd name="connsiteY1" fmla="*/ 4953 h 790711"/>
              <a:gd name="connsiteX2" fmla="*/ 1435921 w 1467213"/>
              <a:gd name="connsiteY2" fmla="*/ 227469 h 790711"/>
              <a:gd name="connsiteX3" fmla="*/ 1404630 w 1467213"/>
              <a:gd name="connsiteY3" fmla="*/ 436077 h 790711"/>
              <a:gd name="connsiteX4" fmla="*/ 1390723 w 1467213"/>
              <a:gd name="connsiteY4" fmla="*/ 522997 h 790711"/>
              <a:gd name="connsiteX5" fmla="*/ 1376816 w 1467213"/>
              <a:gd name="connsiteY5" fmla="*/ 543858 h 790711"/>
              <a:gd name="connsiteX6" fmla="*/ 1355955 w 1467213"/>
              <a:gd name="connsiteY6" fmla="*/ 602964 h 790711"/>
              <a:gd name="connsiteX7" fmla="*/ 1331617 w 1467213"/>
              <a:gd name="connsiteY7" fmla="*/ 637732 h 790711"/>
              <a:gd name="connsiteX8" fmla="*/ 1289895 w 1467213"/>
              <a:gd name="connsiteY8" fmla="*/ 665546 h 790711"/>
              <a:gd name="connsiteX9" fmla="*/ 1241220 w 1467213"/>
              <a:gd name="connsiteY9" fmla="*/ 693361 h 790711"/>
              <a:gd name="connsiteX10" fmla="*/ 1171684 w 1467213"/>
              <a:gd name="connsiteY10" fmla="*/ 724652 h 790711"/>
              <a:gd name="connsiteX11" fmla="*/ 1087146 w 1467213"/>
              <a:gd name="connsiteY11" fmla="*/ 753752 h 790711"/>
              <a:gd name="connsiteX12" fmla="*/ 980460 w 1467213"/>
              <a:gd name="connsiteY12" fmla="*/ 769851 h 790711"/>
              <a:gd name="connsiteX13" fmla="*/ 876155 w 1467213"/>
              <a:gd name="connsiteY13" fmla="*/ 783758 h 790711"/>
              <a:gd name="connsiteX14" fmla="*/ 789235 w 1467213"/>
              <a:gd name="connsiteY14" fmla="*/ 783758 h 790711"/>
              <a:gd name="connsiteX15" fmla="*/ 702315 w 1467213"/>
              <a:gd name="connsiteY15" fmla="*/ 783758 h 790711"/>
              <a:gd name="connsiteX16" fmla="*/ 615395 w 1467213"/>
              <a:gd name="connsiteY16" fmla="*/ 790711 h 790711"/>
              <a:gd name="connsiteX17" fmla="*/ 531952 w 1467213"/>
              <a:gd name="connsiteY17" fmla="*/ 783758 h 790711"/>
              <a:gd name="connsiteX18" fmla="*/ 427648 w 1467213"/>
              <a:gd name="connsiteY18" fmla="*/ 773327 h 790711"/>
              <a:gd name="connsiteX19" fmla="*/ 337251 w 1467213"/>
              <a:gd name="connsiteY19" fmla="*/ 759420 h 790711"/>
              <a:gd name="connsiteX20" fmla="*/ 253807 w 1467213"/>
              <a:gd name="connsiteY20" fmla="*/ 728129 h 790711"/>
              <a:gd name="connsiteX21" fmla="*/ 202750 w 1467213"/>
              <a:gd name="connsiteY21" fmla="*/ 695742 h 790711"/>
              <a:gd name="connsiteX22" fmla="*/ 149503 w 1467213"/>
              <a:gd name="connsiteY22" fmla="*/ 651639 h 790711"/>
              <a:gd name="connsiteX23" fmla="*/ 118212 w 1467213"/>
              <a:gd name="connsiteY23" fmla="*/ 599487 h 790711"/>
              <a:gd name="connsiteX24" fmla="*/ 83444 w 1467213"/>
              <a:gd name="connsiteY24" fmla="*/ 519521 h 790711"/>
              <a:gd name="connsiteX25" fmla="*/ 69536 w 1467213"/>
              <a:gd name="connsiteY25" fmla="*/ 449984 h 790711"/>
              <a:gd name="connsiteX26" fmla="*/ 48676 w 1467213"/>
              <a:gd name="connsiteY26" fmla="*/ 335250 h 790711"/>
              <a:gd name="connsiteX27" fmla="*/ 24338 w 1467213"/>
              <a:gd name="connsiteY27" fmla="*/ 168363 h 790711"/>
              <a:gd name="connsiteX28" fmla="*/ 0 w 1467213"/>
              <a:gd name="connsiteY28" fmla="*/ 0 h 790711"/>
              <a:gd name="connsiteX29" fmla="*/ 726653 w 1467213"/>
              <a:gd name="connsiteY29" fmla="*/ 4953 h 790711"/>
              <a:gd name="connsiteX0" fmla="*/ 726653 w 1460069"/>
              <a:gd name="connsiteY0" fmla="*/ 4953 h 790711"/>
              <a:gd name="connsiteX1" fmla="*/ 1460069 w 1460069"/>
              <a:gd name="connsiteY1" fmla="*/ 2572 h 790711"/>
              <a:gd name="connsiteX2" fmla="*/ 1435921 w 1460069"/>
              <a:gd name="connsiteY2" fmla="*/ 227469 h 790711"/>
              <a:gd name="connsiteX3" fmla="*/ 1404630 w 1460069"/>
              <a:gd name="connsiteY3" fmla="*/ 436077 h 790711"/>
              <a:gd name="connsiteX4" fmla="*/ 1390723 w 1460069"/>
              <a:gd name="connsiteY4" fmla="*/ 522997 h 790711"/>
              <a:gd name="connsiteX5" fmla="*/ 1376816 w 1460069"/>
              <a:gd name="connsiteY5" fmla="*/ 543858 h 790711"/>
              <a:gd name="connsiteX6" fmla="*/ 1355955 w 1460069"/>
              <a:gd name="connsiteY6" fmla="*/ 602964 h 790711"/>
              <a:gd name="connsiteX7" fmla="*/ 1331617 w 1460069"/>
              <a:gd name="connsiteY7" fmla="*/ 637732 h 790711"/>
              <a:gd name="connsiteX8" fmla="*/ 1289895 w 1460069"/>
              <a:gd name="connsiteY8" fmla="*/ 665546 h 790711"/>
              <a:gd name="connsiteX9" fmla="*/ 1241220 w 1460069"/>
              <a:gd name="connsiteY9" fmla="*/ 693361 h 790711"/>
              <a:gd name="connsiteX10" fmla="*/ 1171684 w 1460069"/>
              <a:gd name="connsiteY10" fmla="*/ 724652 h 790711"/>
              <a:gd name="connsiteX11" fmla="*/ 1087146 w 1460069"/>
              <a:gd name="connsiteY11" fmla="*/ 753752 h 790711"/>
              <a:gd name="connsiteX12" fmla="*/ 980460 w 1460069"/>
              <a:gd name="connsiteY12" fmla="*/ 769851 h 790711"/>
              <a:gd name="connsiteX13" fmla="*/ 876155 w 1460069"/>
              <a:gd name="connsiteY13" fmla="*/ 783758 h 790711"/>
              <a:gd name="connsiteX14" fmla="*/ 789235 w 1460069"/>
              <a:gd name="connsiteY14" fmla="*/ 783758 h 790711"/>
              <a:gd name="connsiteX15" fmla="*/ 702315 w 1460069"/>
              <a:gd name="connsiteY15" fmla="*/ 783758 h 790711"/>
              <a:gd name="connsiteX16" fmla="*/ 615395 w 1460069"/>
              <a:gd name="connsiteY16" fmla="*/ 790711 h 790711"/>
              <a:gd name="connsiteX17" fmla="*/ 531952 w 1460069"/>
              <a:gd name="connsiteY17" fmla="*/ 783758 h 790711"/>
              <a:gd name="connsiteX18" fmla="*/ 427648 w 1460069"/>
              <a:gd name="connsiteY18" fmla="*/ 773327 h 790711"/>
              <a:gd name="connsiteX19" fmla="*/ 337251 w 1460069"/>
              <a:gd name="connsiteY19" fmla="*/ 759420 h 790711"/>
              <a:gd name="connsiteX20" fmla="*/ 253807 w 1460069"/>
              <a:gd name="connsiteY20" fmla="*/ 728129 h 790711"/>
              <a:gd name="connsiteX21" fmla="*/ 202750 w 1460069"/>
              <a:gd name="connsiteY21" fmla="*/ 695742 h 790711"/>
              <a:gd name="connsiteX22" fmla="*/ 149503 w 1460069"/>
              <a:gd name="connsiteY22" fmla="*/ 651639 h 790711"/>
              <a:gd name="connsiteX23" fmla="*/ 118212 w 1460069"/>
              <a:gd name="connsiteY23" fmla="*/ 599487 h 790711"/>
              <a:gd name="connsiteX24" fmla="*/ 83444 w 1460069"/>
              <a:gd name="connsiteY24" fmla="*/ 519521 h 790711"/>
              <a:gd name="connsiteX25" fmla="*/ 69536 w 1460069"/>
              <a:gd name="connsiteY25" fmla="*/ 449984 h 790711"/>
              <a:gd name="connsiteX26" fmla="*/ 48676 w 1460069"/>
              <a:gd name="connsiteY26" fmla="*/ 335250 h 790711"/>
              <a:gd name="connsiteX27" fmla="*/ 24338 w 1460069"/>
              <a:gd name="connsiteY27" fmla="*/ 168363 h 790711"/>
              <a:gd name="connsiteX28" fmla="*/ 0 w 1460069"/>
              <a:gd name="connsiteY28" fmla="*/ 0 h 790711"/>
              <a:gd name="connsiteX29" fmla="*/ 726653 w 1460069"/>
              <a:gd name="connsiteY29" fmla="*/ 4953 h 790711"/>
              <a:gd name="connsiteX0" fmla="*/ 726653 w 1460069"/>
              <a:gd name="connsiteY0" fmla="*/ 4953 h 790711"/>
              <a:gd name="connsiteX1" fmla="*/ 1460069 w 1460069"/>
              <a:gd name="connsiteY1" fmla="*/ 2572 h 790711"/>
              <a:gd name="connsiteX2" fmla="*/ 1435921 w 1460069"/>
              <a:gd name="connsiteY2" fmla="*/ 225087 h 790711"/>
              <a:gd name="connsiteX3" fmla="*/ 1404630 w 1460069"/>
              <a:gd name="connsiteY3" fmla="*/ 436077 h 790711"/>
              <a:gd name="connsiteX4" fmla="*/ 1390723 w 1460069"/>
              <a:gd name="connsiteY4" fmla="*/ 522997 h 790711"/>
              <a:gd name="connsiteX5" fmla="*/ 1376816 w 1460069"/>
              <a:gd name="connsiteY5" fmla="*/ 543858 h 790711"/>
              <a:gd name="connsiteX6" fmla="*/ 1355955 w 1460069"/>
              <a:gd name="connsiteY6" fmla="*/ 602964 h 790711"/>
              <a:gd name="connsiteX7" fmla="*/ 1331617 w 1460069"/>
              <a:gd name="connsiteY7" fmla="*/ 637732 h 790711"/>
              <a:gd name="connsiteX8" fmla="*/ 1289895 w 1460069"/>
              <a:gd name="connsiteY8" fmla="*/ 665546 h 790711"/>
              <a:gd name="connsiteX9" fmla="*/ 1241220 w 1460069"/>
              <a:gd name="connsiteY9" fmla="*/ 693361 h 790711"/>
              <a:gd name="connsiteX10" fmla="*/ 1171684 w 1460069"/>
              <a:gd name="connsiteY10" fmla="*/ 724652 h 790711"/>
              <a:gd name="connsiteX11" fmla="*/ 1087146 w 1460069"/>
              <a:gd name="connsiteY11" fmla="*/ 753752 h 790711"/>
              <a:gd name="connsiteX12" fmla="*/ 980460 w 1460069"/>
              <a:gd name="connsiteY12" fmla="*/ 769851 h 790711"/>
              <a:gd name="connsiteX13" fmla="*/ 876155 w 1460069"/>
              <a:gd name="connsiteY13" fmla="*/ 783758 h 790711"/>
              <a:gd name="connsiteX14" fmla="*/ 789235 w 1460069"/>
              <a:gd name="connsiteY14" fmla="*/ 783758 h 790711"/>
              <a:gd name="connsiteX15" fmla="*/ 702315 w 1460069"/>
              <a:gd name="connsiteY15" fmla="*/ 783758 h 790711"/>
              <a:gd name="connsiteX16" fmla="*/ 615395 w 1460069"/>
              <a:gd name="connsiteY16" fmla="*/ 790711 h 790711"/>
              <a:gd name="connsiteX17" fmla="*/ 531952 w 1460069"/>
              <a:gd name="connsiteY17" fmla="*/ 783758 h 790711"/>
              <a:gd name="connsiteX18" fmla="*/ 427648 w 1460069"/>
              <a:gd name="connsiteY18" fmla="*/ 773327 h 790711"/>
              <a:gd name="connsiteX19" fmla="*/ 337251 w 1460069"/>
              <a:gd name="connsiteY19" fmla="*/ 759420 h 790711"/>
              <a:gd name="connsiteX20" fmla="*/ 253807 w 1460069"/>
              <a:gd name="connsiteY20" fmla="*/ 728129 h 790711"/>
              <a:gd name="connsiteX21" fmla="*/ 202750 w 1460069"/>
              <a:gd name="connsiteY21" fmla="*/ 695742 h 790711"/>
              <a:gd name="connsiteX22" fmla="*/ 149503 w 1460069"/>
              <a:gd name="connsiteY22" fmla="*/ 651639 h 790711"/>
              <a:gd name="connsiteX23" fmla="*/ 118212 w 1460069"/>
              <a:gd name="connsiteY23" fmla="*/ 599487 h 790711"/>
              <a:gd name="connsiteX24" fmla="*/ 83444 w 1460069"/>
              <a:gd name="connsiteY24" fmla="*/ 519521 h 790711"/>
              <a:gd name="connsiteX25" fmla="*/ 69536 w 1460069"/>
              <a:gd name="connsiteY25" fmla="*/ 449984 h 790711"/>
              <a:gd name="connsiteX26" fmla="*/ 48676 w 1460069"/>
              <a:gd name="connsiteY26" fmla="*/ 335250 h 790711"/>
              <a:gd name="connsiteX27" fmla="*/ 24338 w 1460069"/>
              <a:gd name="connsiteY27" fmla="*/ 168363 h 790711"/>
              <a:gd name="connsiteX28" fmla="*/ 0 w 1460069"/>
              <a:gd name="connsiteY28" fmla="*/ 0 h 790711"/>
              <a:gd name="connsiteX29" fmla="*/ 726653 w 1460069"/>
              <a:gd name="connsiteY29" fmla="*/ 4953 h 790711"/>
              <a:gd name="connsiteX0" fmla="*/ 726653 w 1460069"/>
              <a:gd name="connsiteY0" fmla="*/ 4953 h 790711"/>
              <a:gd name="connsiteX1" fmla="*/ 1460069 w 1460069"/>
              <a:gd name="connsiteY1" fmla="*/ 2572 h 790711"/>
              <a:gd name="connsiteX2" fmla="*/ 1435921 w 1460069"/>
              <a:gd name="connsiteY2" fmla="*/ 225087 h 790711"/>
              <a:gd name="connsiteX3" fmla="*/ 1404630 w 1460069"/>
              <a:gd name="connsiteY3" fmla="*/ 436077 h 790711"/>
              <a:gd name="connsiteX4" fmla="*/ 1388342 w 1460069"/>
              <a:gd name="connsiteY4" fmla="*/ 513472 h 790711"/>
              <a:gd name="connsiteX5" fmla="*/ 1376816 w 1460069"/>
              <a:gd name="connsiteY5" fmla="*/ 543858 h 790711"/>
              <a:gd name="connsiteX6" fmla="*/ 1355955 w 1460069"/>
              <a:gd name="connsiteY6" fmla="*/ 602964 h 790711"/>
              <a:gd name="connsiteX7" fmla="*/ 1331617 w 1460069"/>
              <a:gd name="connsiteY7" fmla="*/ 637732 h 790711"/>
              <a:gd name="connsiteX8" fmla="*/ 1289895 w 1460069"/>
              <a:gd name="connsiteY8" fmla="*/ 665546 h 790711"/>
              <a:gd name="connsiteX9" fmla="*/ 1241220 w 1460069"/>
              <a:gd name="connsiteY9" fmla="*/ 693361 h 790711"/>
              <a:gd name="connsiteX10" fmla="*/ 1171684 w 1460069"/>
              <a:gd name="connsiteY10" fmla="*/ 724652 h 790711"/>
              <a:gd name="connsiteX11" fmla="*/ 1087146 w 1460069"/>
              <a:gd name="connsiteY11" fmla="*/ 753752 h 790711"/>
              <a:gd name="connsiteX12" fmla="*/ 980460 w 1460069"/>
              <a:gd name="connsiteY12" fmla="*/ 769851 h 790711"/>
              <a:gd name="connsiteX13" fmla="*/ 876155 w 1460069"/>
              <a:gd name="connsiteY13" fmla="*/ 783758 h 790711"/>
              <a:gd name="connsiteX14" fmla="*/ 789235 w 1460069"/>
              <a:gd name="connsiteY14" fmla="*/ 783758 h 790711"/>
              <a:gd name="connsiteX15" fmla="*/ 702315 w 1460069"/>
              <a:gd name="connsiteY15" fmla="*/ 783758 h 790711"/>
              <a:gd name="connsiteX16" fmla="*/ 615395 w 1460069"/>
              <a:gd name="connsiteY16" fmla="*/ 790711 h 790711"/>
              <a:gd name="connsiteX17" fmla="*/ 531952 w 1460069"/>
              <a:gd name="connsiteY17" fmla="*/ 783758 h 790711"/>
              <a:gd name="connsiteX18" fmla="*/ 427648 w 1460069"/>
              <a:gd name="connsiteY18" fmla="*/ 773327 h 790711"/>
              <a:gd name="connsiteX19" fmla="*/ 337251 w 1460069"/>
              <a:gd name="connsiteY19" fmla="*/ 759420 h 790711"/>
              <a:gd name="connsiteX20" fmla="*/ 253807 w 1460069"/>
              <a:gd name="connsiteY20" fmla="*/ 728129 h 790711"/>
              <a:gd name="connsiteX21" fmla="*/ 202750 w 1460069"/>
              <a:gd name="connsiteY21" fmla="*/ 695742 h 790711"/>
              <a:gd name="connsiteX22" fmla="*/ 149503 w 1460069"/>
              <a:gd name="connsiteY22" fmla="*/ 651639 h 790711"/>
              <a:gd name="connsiteX23" fmla="*/ 118212 w 1460069"/>
              <a:gd name="connsiteY23" fmla="*/ 599487 h 790711"/>
              <a:gd name="connsiteX24" fmla="*/ 83444 w 1460069"/>
              <a:gd name="connsiteY24" fmla="*/ 519521 h 790711"/>
              <a:gd name="connsiteX25" fmla="*/ 69536 w 1460069"/>
              <a:gd name="connsiteY25" fmla="*/ 449984 h 790711"/>
              <a:gd name="connsiteX26" fmla="*/ 48676 w 1460069"/>
              <a:gd name="connsiteY26" fmla="*/ 335250 h 790711"/>
              <a:gd name="connsiteX27" fmla="*/ 24338 w 1460069"/>
              <a:gd name="connsiteY27" fmla="*/ 168363 h 790711"/>
              <a:gd name="connsiteX28" fmla="*/ 0 w 1460069"/>
              <a:gd name="connsiteY28" fmla="*/ 0 h 790711"/>
              <a:gd name="connsiteX29" fmla="*/ 726653 w 1460069"/>
              <a:gd name="connsiteY29" fmla="*/ 4953 h 790711"/>
              <a:gd name="connsiteX0" fmla="*/ 726653 w 1460069"/>
              <a:gd name="connsiteY0" fmla="*/ 4953 h 790711"/>
              <a:gd name="connsiteX1" fmla="*/ 1460069 w 1460069"/>
              <a:gd name="connsiteY1" fmla="*/ 2572 h 790711"/>
              <a:gd name="connsiteX2" fmla="*/ 1435921 w 1460069"/>
              <a:gd name="connsiteY2" fmla="*/ 225087 h 790711"/>
              <a:gd name="connsiteX3" fmla="*/ 1404630 w 1460069"/>
              <a:gd name="connsiteY3" fmla="*/ 436077 h 790711"/>
              <a:gd name="connsiteX4" fmla="*/ 1388342 w 1460069"/>
              <a:gd name="connsiteY4" fmla="*/ 513472 h 790711"/>
              <a:gd name="connsiteX5" fmla="*/ 1376816 w 1460069"/>
              <a:gd name="connsiteY5" fmla="*/ 543858 h 790711"/>
              <a:gd name="connsiteX6" fmla="*/ 1355955 w 1460069"/>
              <a:gd name="connsiteY6" fmla="*/ 602964 h 790711"/>
              <a:gd name="connsiteX7" fmla="*/ 1331617 w 1460069"/>
              <a:gd name="connsiteY7" fmla="*/ 637732 h 790711"/>
              <a:gd name="connsiteX8" fmla="*/ 1289895 w 1460069"/>
              <a:gd name="connsiteY8" fmla="*/ 665546 h 790711"/>
              <a:gd name="connsiteX9" fmla="*/ 1241220 w 1460069"/>
              <a:gd name="connsiteY9" fmla="*/ 693361 h 790711"/>
              <a:gd name="connsiteX10" fmla="*/ 1171684 w 1460069"/>
              <a:gd name="connsiteY10" fmla="*/ 724652 h 790711"/>
              <a:gd name="connsiteX11" fmla="*/ 1087146 w 1460069"/>
              <a:gd name="connsiteY11" fmla="*/ 753752 h 790711"/>
              <a:gd name="connsiteX12" fmla="*/ 980460 w 1460069"/>
              <a:gd name="connsiteY12" fmla="*/ 769851 h 790711"/>
              <a:gd name="connsiteX13" fmla="*/ 876155 w 1460069"/>
              <a:gd name="connsiteY13" fmla="*/ 781376 h 790711"/>
              <a:gd name="connsiteX14" fmla="*/ 789235 w 1460069"/>
              <a:gd name="connsiteY14" fmla="*/ 783758 h 790711"/>
              <a:gd name="connsiteX15" fmla="*/ 702315 w 1460069"/>
              <a:gd name="connsiteY15" fmla="*/ 783758 h 790711"/>
              <a:gd name="connsiteX16" fmla="*/ 615395 w 1460069"/>
              <a:gd name="connsiteY16" fmla="*/ 790711 h 790711"/>
              <a:gd name="connsiteX17" fmla="*/ 531952 w 1460069"/>
              <a:gd name="connsiteY17" fmla="*/ 783758 h 790711"/>
              <a:gd name="connsiteX18" fmla="*/ 427648 w 1460069"/>
              <a:gd name="connsiteY18" fmla="*/ 773327 h 790711"/>
              <a:gd name="connsiteX19" fmla="*/ 337251 w 1460069"/>
              <a:gd name="connsiteY19" fmla="*/ 759420 h 790711"/>
              <a:gd name="connsiteX20" fmla="*/ 253807 w 1460069"/>
              <a:gd name="connsiteY20" fmla="*/ 728129 h 790711"/>
              <a:gd name="connsiteX21" fmla="*/ 202750 w 1460069"/>
              <a:gd name="connsiteY21" fmla="*/ 695742 h 790711"/>
              <a:gd name="connsiteX22" fmla="*/ 149503 w 1460069"/>
              <a:gd name="connsiteY22" fmla="*/ 651639 h 790711"/>
              <a:gd name="connsiteX23" fmla="*/ 118212 w 1460069"/>
              <a:gd name="connsiteY23" fmla="*/ 599487 h 790711"/>
              <a:gd name="connsiteX24" fmla="*/ 83444 w 1460069"/>
              <a:gd name="connsiteY24" fmla="*/ 519521 h 790711"/>
              <a:gd name="connsiteX25" fmla="*/ 69536 w 1460069"/>
              <a:gd name="connsiteY25" fmla="*/ 449984 h 790711"/>
              <a:gd name="connsiteX26" fmla="*/ 48676 w 1460069"/>
              <a:gd name="connsiteY26" fmla="*/ 335250 h 790711"/>
              <a:gd name="connsiteX27" fmla="*/ 24338 w 1460069"/>
              <a:gd name="connsiteY27" fmla="*/ 168363 h 790711"/>
              <a:gd name="connsiteX28" fmla="*/ 0 w 1460069"/>
              <a:gd name="connsiteY28" fmla="*/ 0 h 790711"/>
              <a:gd name="connsiteX29" fmla="*/ 726653 w 1460069"/>
              <a:gd name="connsiteY29" fmla="*/ 4953 h 790711"/>
              <a:gd name="connsiteX0" fmla="*/ 726653 w 1460069"/>
              <a:gd name="connsiteY0" fmla="*/ 4953 h 783758"/>
              <a:gd name="connsiteX1" fmla="*/ 1460069 w 1460069"/>
              <a:gd name="connsiteY1" fmla="*/ 2572 h 783758"/>
              <a:gd name="connsiteX2" fmla="*/ 1435921 w 1460069"/>
              <a:gd name="connsiteY2" fmla="*/ 225087 h 783758"/>
              <a:gd name="connsiteX3" fmla="*/ 1404630 w 1460069"/>
              <a:gd name="connsiteY3" fmla="*/ 436077 h 783758"/>
              <a:gd name="connsiteX4" fmla="*/ 1388342 w 1460069"/>
              <a:gd name="connsiteY4" fmla="*/ 513472 h 783758"/>
              <a:gd name="connsiteX5" fmla="*/ 1376816 w 1460069"/>
              <a:gd name="connsiteY5" fmla="*/ 543858 h 783758"/>
              <a:gd name="connsiteX6" fmla="*/ 1355955 w 1460069"/>
              <a:gd name="connsiteY6" fmla="*/ 602964 h 783758"/>
              <a:gd name="connsiteX7" fmla="*/ 1331617 w 1460069"/>
              <a:gd name="connsiteY7" fmla="*/ 637732 h 783758"/>
              <a:gd name="connsiteX8" fmla="*/ 1289895 w 1460069"/>
              <a:gd name="connsiteY8" fmla="*/ 665546 h 783758"/>
              <a:gd name="connsiteX9" fmla="*/ 1241220 w 1460069"/>
              <a:gd name="connsiteY9" fmla="*/ 693361 h 783758"/>
              <a:gd name="connsiteX10" fmla="*/ 1171684 w 1460069"/>
              <a:gd name="connsiteY10" fmla="*/ 724652 h 783758"/>
              <a:gd name="connsiteX11" fmla="*/ 1087146 w 1460069"/>
              <a:gd name="connsiteY11" fmla="*/ 753752 h 783758"/>
              <a:gd name="connsiteX12" fmla="*/ 980460 w 1460069"/>
              <a:gd name="connsiteY12" fmla="*/ 769851 h 783758"/>
              <a:gd name="connsiteX13" fmla="*/ 876155 w 1460069"/>
              <a:gd name="connsiteY13" fmla="*/ 781376 h 783758"/>
              <a:gd name="connsiteX14" fmla="*/ 789235 w 1460069"/>
              <a:gd name="connsiteY14" fmla="*/ 783758 h 783758"/>
              <a:gd name="connsiteX15" fmla="*/ 702315 w 1460069"/>
              <a:gd name="connsiteY15" fmla="*/ 783758 h 783758"/>
              <a:gd name="connsiteX16" fmla="*/ 615395 w 1460069"/>
              <a:gd name="connsiteY16" fmla="*/ 783568 h 783758"/>
              <a:gd name="connsiteX17" fmla="*/ 531952 w 1460069"/>
              <a:gd name="connsiteY17" fmla="*/ 783758 h 783758"/>
              <a:gd name="connsiteX18" fmla="*/ 427648 w 1460069"/>
              <a:gd name="connsiteY18" fmla="*/ 773327 h 783758"/>
              <a:gd name="connsiteX19" fmla="*/ 337251 w 1460069"/>
              <a:gd name="connsiteY19" fmla="*/ 759420 h 783758"/>
              <a:gd name="connsiteX20" fmla="*/ 253807 w 1460069"/>
              <a:gd name="connsiteY20" fmla="*/ 728129 h 783758"/>
              <a:gd name="connsiteX21" fmla="*/ 202750 w 1460069"/>
              <a:gd name="connsiteY21" fmla="*/ 695742 h 783758"/>
              <a:gd name="connsiteX22" fmla="*/ 149503 w 1460069"/>
              <a:gd name="connsiteY22" fmla="*/ 651639 h 783758"/>
              <a:gd name="connsiteX23" fmla="*/ 118212 w 1460069"/>
              <a:gd name="connsiteY23" fmla="*/ 599487 h 783758"/>
              <a:gd name="connsiteX24" fmla="*/ 83444 w 1460069"/>
              <a:gd name="connsiteY24" fmla="*/ 519521 h 783758"/>
              <a:gd name="connsiteX25" fmla="*/ 69536 w 1460069"/>
              <a:gd name="connsiteY25" fmla="*/ 449984 h 783758"/>
              <a:gd name="connsiteX26" fmla="*/ 48676 w 1460069"/>
              <a:gd name="connsiteY26" fmla="*/ 335250 h 783758"/>
              <a:gd name="connsiteX27" fmla="*/ 24338 w 1460069"/>
              <a:gd name="connsiteY27" fmla="*/ 168363 h 783758"/>
              <a:gd name="connsiteX28" fmla="*/ 0 w 1460069"/>
              <a:gd name="connsiteY28" fmla="*/ 0 h 783758"/>
              <a:gd name="connsiteX29" fmla="*/ 726653 w 1460069"/>
              <a:gd name="connsiteY29" fmla="*/ 4953 h 783758"/>
              <a:gd name="connsiteX0" fmla="*/ 726653 w 1460069"/>
              <a:gd name="connsiteY0" fmla="*/ 2381 h 781186"/>
              <a:gd name="connsiteX1" fmla="*/ 1460069 w 1460069"/>
              <a:gd name="connsiteY1" fmla="*/ 0 h 781186"/>
              <a:gd name="connsiteX2" fmla="*/ 1435921 w 1460069"/>
              <a:gd name="connsiteY2" fmla="*/ 222515 h 781186"/>
              <a:gd name="connsiteX3" fmla="*/ 1404630 w 1460069"/>
              <a:gd name="connsiteY3" fmla="*/ 433505 h 781186"/>
              <a:gd name="connsiteX4" fmla="*/ 1388342 w 1460069"/>
              <a:gd name="connsiteY4" fmla="*/ 510900 h 781186"/>
              <a:gd name="connsiteX5" fmla="*/ 1376816 w 1460069"/>
              <a:gd name="connsiteY5" fmla="*/ 541286 h 781186"/>
              <a:gd name="connsiteX6" fmla="*/ 1355955 w 1460069"/>
              <a:gd name="connsiteY6" fmla="*/ 600392 h 781186"/>
              <a:gd name="connsiteX7" fmla="*/ 1331617 w 1460069"/>
              <a:gd name="connsiteY7" fmla="*/ 635160 h 781186"/>
              <a:gd name="connsiteX8" fmla="*/ 1289895 w 1460069"/>
              <a:gd name="connsiteY8" fmla="*/ 662974 h 781186"/>
              <a:gd name="connsiteX9" fmla="*/ 1241220 w 1460069"/>
              <a:gd name="connsiteY9" fmla="*/ 690789 h 781186"/>
              <a:gd name="connsiteX10" fmla="*/ 1171684 w 1460069"/>
              <a:gd name="connsiteY10" fmla="*/ 722080 h 781186"/>
              <a:gd name="connsiteX11" fmla="*/ 1087146 w 1460069"/>
              <a:gd name="connsiteY11" fmla="*/ 751180 h 781186"/>
              <a:gd name="connsiteX12" fmla="*/ 980460 w 1460069"/>
              <a:gd name="connsiteY12" fmla="*/ 767279 h 781186"/>
              <a:gd name="connsiteX13" fmla="*/ 876155 w 1460069"/>
              <a:gd name="connsiteY13" fmla="*/ 778804 h 781186"/>
              <a:gd name="connsiteX14" fmla="*/ 789235 w 1460069"/>
              <a:gd name="connsiteY14" fmla="*/ 781186 h 781186"/>
              <a:gd name="connsiteX15" fmla="*/ 702315 w 1460069"/>
              <a:gd name="connsiteY15" fmla="*/ 781186 h 781186"/>
              <a:gd name="connsiteX16" fmla="*/ 615395 w 1460069"/>
              <a:gd name="connsiteY16" fmla="*/ 780996 h 781186"/>
              <a:gd name="connsiteX17" fmla="*/ 531952 w 1460069"/>
              <a:gd name="connsiteY17" fmla="*/ 781186 h 781186"/>
              <a:gd name="connsiteX18" fmla="*/ 427648 w 1460069"/>
              <a:gd name="connsiteY18" fmla="*/ 770755 h 781186"/>
              <a:gd name="connsiteX19" fmla="*/ 337251 w 1460069"/>
              <a:gd name="connsiteY19" fmla="*/ 756848 h 781186"/>
              <a:gd name="connsiteX20" fmla="*/ 253807 w 1460069"/>
              <a:gd name="connsiteY20" fmla="*/ 725557 h 781186"/>
              <a:gd name="connsiteX21" fmla="*/ 202750 w 1460069"/>
              <a:gd name="connsiteY21" fmla="*/ 693170 h 781186"/>
              <a:gd name="connsiteX22" fmla="*/ 149503 w 1460069"/>
              <a:gd name="connsiteY22" fmla="*/ 649067 h 781186"/>
              <a:gd name="connsiteX23" fmla="*/ 118212 w 1460069"/>
              <a:gd name="connsiteY23" fmla="*/ 596915 h 781186"/>
              <a:gd name="connsiteX24" fmla="*/ 83444 w 1460069"/>
              <a:gd name="connsiteY24" fmla="*/ 516949 h 781186"/>
              <a:gd name="connsiteX25" fmla="*/ 69536 w 1460069"/>
              <a:gd name="connsiteY25" fmla="*/ 447412 h 781186"/>
              <a:gd name="connsiteX26" fmla="*/ 48676 w 1460069"/>
              <a:gd name="connsiteY26" fmla="*/ 332678 h 781186"/>
              <a:gd name="connsiteX27" fmla="*/ 24338 w 1460069"/>
              <a:gd name="connsiteY27" fmla="*/ 165791 h 781186"/>
              <a:gd name="connsiteX28" fmla="*/ 0 w 1460069"/>
              <a:gd name="connsiteY28" fmla="*/ 2190 h 781186"/>
              <a:gd name="connsiteX29" fmla="*/ 726653 w 1460069"/>
              <a:gd name="connsiteY29" fmla="*/ 2381 h 781186"/>
              <a:gd name="connsiteX0" fmla="*/ 726653 w 1460069"/>
              <a:gd name="connsiteY0" fmla="*/ 191 h 778996"/>
              <a:gd name="connsiteX1" fmla="*/ 1460069 w 1460069"/>
              <a:gd name="connsiteY1" fmla="*/ 191 h 778996"/>
              <a:gd name="connsiteX2" fmla="*/ 1435921 w 1460069"/>
              <a:gd name="connsiteY2" fmla="*/ 220325 h 778996"/>
              <a:gd name="connsiteX3" fmla="*/ 1404630 w 1460069"/>
              <a:gd name="connsiteY3" fmla="*/ 431315 h 778996"/>
              <a:gd name="connsiteX4" fmla="*/ 1388342 w 1460069"/>
              <a:gd name="connsiteY4" fmla="*/ 508710 h 778996"/>
              <a:gd name="connsiteX5" fmla="*/ 1376816 w 1460069"/>
              <a:gd name="connsiteY5" fmla="*/ 539096 h 778996"/>
              <a:gd name="connsiteX6" fmla="*/ 1355955 w 1460069"/>
              <a:gd name="connsiteY6" fmla="*/ 598202 h 778996"/>
              <a:gd name="connsiteX7" fmla="*/ 1331617 w 1460069"/>
              <a:gd name="connsiteY7" fmla="*/ 632970 h 778996"/>
              <a:gd name="connsiteX8" fmla="*/ 1289895 w 1460069"/>
              <a:gd name="connsiteY8" fmla="*/ 660784 h 778996"/>
              <a:gd name="connsiteX9" fmla="*/ 1241220 w 1460069"/>
              <a:gd name="connsiteY9" fmla="*/ 688599 h 778996"/>
              <a:gd name="connsiteX10" fmla="*/ 1171684 w 1460069"/>
              <a:gd name="connsiteY10" fmla="*/ 719890 h 778996"/>
              <a:gd name="connsiteX11" fmla="*/ 1087146 w 1460069"/>
              <a:gd name="connsiteY11" fmla="*/ 748990 h 778996"/>
              <a:gd name="connsiteX12" fmla="*/ 980460 w 1460069"/>
              <a:gd name="connsiteY12" fmla="*/ 765089 h 778996"/>
              <a:gd name="connsiteX13" fmla="*/ 876155 w 1460069"/>
              <a:gd name="connsiteY13" fmla="*/ 776614 h 778996"/>
              <a:gd name="connsiteX14" fmla="*/ 789235 w 1460069"/>
              <a:gd name="connsiteY14" fmla="*/ 778996 h 778996"/>
              <a:gd name="connsiteX15" fmla="*/ 702315 w 1460069"/>
              <a:gd name="connsiteY15" fmla="*/ 778996 h 778996"/>
              <a:gd name="connsiteX16" fmla="*/ 615395 w 1460069"/>
              <a:gd name="connsiteY16" fmla="*/ 778806 h 778996"/>
              <a:gd name="connsiteX17" fmla="*/ 531952 w 1460069"/>
              <a:gd name="connsiteY17" fmla="*/ 778996 h 778996"/>
              <a:gd name="connsiteX18" fmla="*/ 427648 w 1460069"/>
              <a:gd name="connsiteY18" fmla="*/ 768565 h 778996"/>
              <a:gd name="connsiteX19" fmla="*/ 337251 w 1460069"/>
              <a:gd name="connsiteY19" fmla="*/ 754658 h 778996"/>
              <a:gd name="connsiteX20" fmla="*/ 253807 w 1460069"/>
              <a:gd name="connsiteY20" fmla="*/ 723367 h 778996"/>
              <a:gd name="connsiteX21" fmla="*/ 202750 w 1460069"/>
              <a:gd name="connsiteY21" fmla="*/ 690980 h 778996"/>
              <a:gd name="connsiteX22" fmla="*/ 149503 w 1460069"/>
              <a:gd name="connsiteY22" fmla="*/ 646877 h 778996"/>
              <a:gd name="connsiteX23" fmla="*/ 118212 w 1460069"/>
              <a:gd name="connsiteY23" fmla="*/ 594725 h 778996"/>
              <a:gd name="connsiteX24" fmla="*/ 83444 w 1460069"/>
              <a:gd name="connsiteY24" fmla="*/ 514759 h 778996"/>
              <a:gd name="connsiteX25" fmla="*/ 69536 w 1460069"/>
              <a:gd name="connsiteY25" fmla="*/ 445222 h 778996"/>
              <a:gd name="connsiteX26" fmla="*/ 48676 w 1460069"/>
              <a:gd name="connsiteY26" fmla="*/ 330488 h 778996"/>
              <a:gd name="connsiteX27" fmla="*/ 24338 w 1460069"/>
              <a:gd name="connsiteY27" fmla="*/ 163601 h 778996"/>
              <a:gd name="connsiteX28" fmla="*/ 0 w 1460069"/>
              <a:gd name="connsiteY28" fmla="*/ 0 h 778996"/>
              <a:gd name="connsiteX29" fmla="*/ 726653 w 1460069"/>
              <a:gd name="connsiteY29" fmla="*/ 191 h 778996"/>
              <a:gd name="connsiteX0" fmla="*/ 731491 w 1460069"/>
              <a:gd name="connsiteY0" fmla="*/ 0 h 1415015"/>
              <a:gd name="connsiteX1" fmla="*/ 1460069 w 1460069"/>
              <a:gd name="connsiteY1" fmla="*/ 636210 h 1415015"/>
              <a:gd name="connsiteX2" fmla="*/ 1435921 w 1460069"/>
              <a:gd name="connsiteY2" fmla="*/ 856344 h 1415015"/>
              <a:gd name="connsiteX3" fmla="*/ 1404630 w 1460069"/>
              <a:gd name="connsiteY3" fmla="*/ 1067334 h 1415015"/>
              <a:gd name="connsiteX4" fmla="*/ 1388342 w 1460069"/>
              <a:gd name="connsiteY4" fmla="*/ 1144729 h 1415015"/>
              <a:gd name="connsiteX5" fmla="*/ 1376816 w 1460069"/>
              <a:gd name="connsiteY5" fmla="*/ 1175115 h 1415015"/>
              <a:gd name="connsiteX6" fmla="*/ 1355955 w 1460069"/>
              <a:gd name="connsiteY6" fmla="*/ 1234221 h 1415015"/>
              <a:gd name="connsiteX7" fmla="*/ 1331617 w 1460069"/>
              <a:gd name="connsiteY7" fmla="*/ 1268989 h 1415015"/>
              <a:gd name="connsiteX8" fmla="*/ 1289895 w 1460069"/>
              <a:gd name="connsiteY8" fmla="*/ 1296803 h 1415015"/>
              <a:gd name="connsiteX9" fmla="*/ 1241220 w 1460069"/>
              <a:gd name="connsiteY9" fmla="*/ 1324618 h 1415015"/>
              <a:gd name="connsiteX10" fmla="*/ 1171684 w 1460069"/>
              <a:gd name="connsiteY10" fmla="*/ 1355909 h 1415015"/>
              <a:gd name="connsiteX11" fmla="*/ 1087146 w 1460069"/>
              <a:gd name="connsiteY11" fmla="*/ 1385009 h 1415015"/>
              <a:gd name="connsiteX12" fmla="*/ 980460 w 1460069"/>
              <a:gd name="connsiteY12" fmla="*/ 1401108 h 1415015"/>
              <a:gd name="connsiteX13" fmla="*/ 876155 w 1460069"/>
              <a:gd name="connsiteY13" fmla="*/ 1412633 h 1415015"/>
              <a:gd name="connsiteX14" fmla="*/ 789235 w 1460069"/>
              <a:gd name="connsiteY14" fmla="*/ 1415015 h 1415015"/>
              <a:gd name="connsiteX15" fmla="*/ 702315 w 1460069"/>
              <a:gd name="connsiteY15" fmla="*/ 1415015 h 1415015"/>
              <a:gd name="connsiteX16" fmla="*/ 615395 w 1460069"/>
              <a:gd name="connsiteY16" fmla="*/ 1414825 h 1415015"/>
              <a:gd name="connsiteX17" fmla="*/ 531952 w 1460069"/>
              <a:gd name="connsiteY17" fmla="*/ 1415015 h 1415015"/>
              <a:gd name="connsiteX18" fmla="*/ 427648 w 1460069"/>
              <a:gd name="connsiteY18" fmla="*/ 1404584 h 1415015"/>
              <a:gd name="connsiteX19" fmla="*/ 337251 w 1460069"/>
              <a:gd name="connsiteY19" fmla="*/ 1390677 h 1415015"/>
              <a:gd name="connsiteX20" fmla="*/ 253807 w 1460069"/>
              <a:gd name="connsiteY20" fmla="*/ 1359386 h 1415015"/>
              <a:gd name="connsiteX21" fmla="*/ 202750 w 1460069"/>
              <a:gd name="connsiteY21" fmla="*/ 1326999 h 1415015"/>
              <a:gd name="connsiteX22" fmla="*/ 149503 w 1460069"/>
              <a:gd name="connsiteY22" fmla="*/ 1282896 h 1415015"/>
              <a:gd name="connsiteX23" fmla="*/ 118212 w 1460069"/>
              <a:gd name="connsiteY23" fmla="*/ 1230744 h 1415015"/>
              <a:gd name="connsiteX24" fmla="*/ 83444 w 1460069"/>
              <a:gd name="connsiteY24" fmla="*/ 1150778 h 1415015"/>
              <a:gd name="connsiteX25" fmla="*/ 69536 w 1460069"/>
              <a:gd name="connsiteY25" fmla="*/ 1081241 h 1415015"/>
              <a:gd name="connsiteX26" fmla="*/ 48676 w 1460069"/>
              <a:gd name="connsiteY26" fmla="*/ 966507 h 1415015"/>
              <a:gd name="connsiteX27" fmla="*/ 24338 w 1460069"/>
              <a:gd name="connsiteY27" fmla="*/ 799620 h 1415015"/>
              <a:gd name="connsiteX28" fmla="*/ 0 w 1460069"/>
              <a:gd name="connsiteY28" fmla="*/ 636019 h 1415015"/>
              <a:gd name="connsiteX29" fmla="*/ 731491 w 1460069"/>
              <a:gd name="connsiteY29" fmla="*/ 0 h 1415015"/>
              <a:gd name="connsiteX0" fmla="*/ 731491 w 1460069"/>
              <a:gd name="connsiteY0" fmla="*/ 0 h 1410177"/>
              <a:gd name="connsiteX1" fmla="*/ 1460069 w 1460069"/>
              <a:gd name="connsiteY1" fmla="*/ 631372 h 1410177"/>
              <a:gd name="connsiteX2" fmla="*/ 1435921 w 1460069"/>
              <a:gd name="connsiteY2" fmla="*/ 851506 h 1410177"/>
              <a:gd name="connsiteX3" fmla="*/ 1404630 w 1460069"/>
              <a:gd name="connsiteY3" fmla="*/ 1062496 h 1410177"/>
              <a:gd name="connsiteX4" fmla="*/ 1388342 w 1460069"/>
              <a:gd name="connsiteY4" fmla="*/ 1139891 h 1410177"/>
              <a:gd name="connsiteX5" fmla="*/ 1376816 w 1460069"/>
              <a:gd name="connsiteY5" fmla="*/ 1170277 h 1410177"/>
              <a:gd name="connsiteX6" fmla="*/ 1355955 w 1460069"/>
              <a:gd name="connsiteY6" fmla="*/ 1229383 h 1410177"/>
              <a:gd name="connsiteX7" fmla="*/ 1331617 w 1460069"/>
              <a:gd name="connsiteY7" fmla="*/ 1264151 h 1410177"/>
              <a:gd name="connsiteX8" fmla="*/ 1289895 w 1460069"/>
              <a:gd name="connsiteY8" fmla="*/ 1291965 h 1410177"/>
              <a:gd name="connsiteX9" fmla="*/ 1241220 w 1460069"/>
              <a:gd name="connsiteY9" fmla="*/ 1319780 h 1410177"/>
              <a:gd name="connsiteX10" fmla="*/ 1171684 w 1460069"/>
              <a:gd name="connsiteY10" fmla="*/ 1351071 h 1410177"/>
              <a:gd name="connsiteX11" fmla="*/ 1087146 w 1460069"/>
              <a:gd name="connsiteY11" fmla="*/ 1380171 h 1410177"/>
              <a:gd name="connsiteX12" fmla="*/ 980460 w 1460069"/>
              <a:gd name="connsiteY12" fmla="*/ 1396270 h 1410177"/>
              <a:gd name="connsiteX13" fmla="*/ 876155 w 1460069"/>
              <a:gd name="connsiteY13" fmla="*/ 1407795 h 1410177"/>
              <a:gd name="connsiteX14" fmla="*/ 789235 w 1460069"/>
              <a:gd name="connsiteY14" fmla="*/ 1410177 h 1410177"/>
              <a:gd name="connsiteX15" fmla="*/ 702315 w 1460069"/>
              <a:gd name="connsiteY15" fmla="*/ 1410177 h 1410177"/>
              <a:gd name="connsiteX16" fmla="*/ 615395 w 1460069"/>
              <a:gd name="connsiteY16" fmla="*/ 1409987 h 1410177"/>
              <a:gd name="connsiteX17" fmla="*/ 531952 w 1460069"/>
              <a:gd name="connsiteY17" fmla="*/ 1410177 h 1410177"/>
              <a:gd name="connsiteX18" fmla="*/ 427648 w 1460069"/>
              <a:gd name="connsiteY18" fmla="*/ 1399746 h 1410177"/>
              <a:gd name="connsiteX19" fmla="*/ 337251 w 1460069"/>
              <a:gd name="connsiteY19" fmla="*/ 1385839 h 1410177"/>
              <a:gd name="connsiteX20" fmla="*/ 253807 w 1460069"/>
              <a:gd name="connsiteY20" fmla="*/ 1354548 h 1410177"/>
              <a:gd name="connsiteX21" fmla="*/ 202750 w 1460069"/>
              <a:gd name="connsiteY21" fmla="*/ 1322161 h 1410177"/>
              <a:gd name="connsiteX22" fmla="*/ 149503 w 1460069"/>
              <a:gd name="connsiteY22" fmla="*/ 1278058 h 1410177"/>
              <a:gd name="connsiteX23" fmla="*/ 118212 w 1460069"/>
              <a:gd name="connsiteY23" fmla="*/ 1225906 h 1410177"/>
              <a:gd name="connsiteX24" fmla="*/ 83444 w 1460069"/>
              <a:gd name="connsiteY24" fmla="*/ 1145940 h 1410177"/>
              <a:gd name="connsiteX25" fmla="*/ 69536 w 1460069"/>
              <a:gd name="connsiteY25" fmla="*/ 1076403 h 1410177"/>
              <a:gd name="connsiteX26" fmla="*/ 48676 w 1460069"/>
              <a:gd name="connsiteY26" fmla="*/ 961669 h 1410177"/>
              <a:gd name="connsiteX27" fmla="*/ 24338 w 1460069"/>
              <a:gd name="connsiteY27" fmla="*/ 794782 h 1410177"/>
              <a:gd name="connsiteX28" fmla="*/ 0 w 1460069"/>
              <a:gd name="connsiteY28" fmla="*/ 631181 h 1410177"/>
              <a:gd name="connsiteX29" fmla="*/ 731491 w 1460069"/>
              <a:gd name="connsiteY29" fmla="*/ 0 h 1410177"/>
              <a:gd name="connsiteX0" fmla="*/ 731491 w 1537479"/>
              <a:gd name="connsiteY0" fmla="*/ 2418 h 1412595"/>
              <a:gd name="connsiteX1" fmla="*/ 1537479 w 1537479"/>
              <a:gd name="connsiteY1" fmla="*/ 0 h 1412595"/>
              <a:gd name="connsiteX2" fmla="*/ 1435921 w 1537479"/>
              <a:gd name="connsiteY2" fmla="*/ 853924 h 1412595"/>
              <a:gd name="connsiteX3" fmla="*/ 1404630 w 1537479"/>
              <a:gd name="connsiteY3" fmla="*/ 1064914 h 1412595"/>
              <a:gd name="connsiteX4" fmla="*/ 1388342 w 1537479"/>
              <a:gd name="connsiteY4" fmla="*/ 1142309 h 1412595"/>
              <a:gd name="connsiteX5" fmla="*/ 1376816 w 1537479"/>
              <a:gd name="connsiteY5" fmla="*/ 1172695 h 1412595"/>
              <a:gd name="connsiteX6" fmla="*/ 1355955 w 1537479"/>
              <a:gd name="connsiteY6" fmla="*/ 1231801 h 1412595"/>
              <a:gd name="connsiteX7" fmla="*/ 1331617 w 1537479"/>
              <a:gd name="connsiteY7" fmla="*/ 1266569 h 1412595"/>
              <a:gd name="connsiteX8" fmla="*/ 1289895 w 1537479"/>
              <a:gd name="connsiteY8" fmla="*/ 1294383 h 1412595"/>
              <a:gd name="connsiteX9" fmla="*/ 1241220 w 1537479"/>
              <a:gd name="connsiteY9" fmla="*/ 1322198 h 1412595"/>
              <a:gd name="connsiteX10" fmla="*/ 1171684 w 1537479"/>
              <a:gd name="connsiteY10" fmla="*/ 1353489 h 1412595"/>
              <a:gd name="connsiteX11" fmla="*/ 1087146 w 1537479"/>
              <a:gd name="connsiteY11" fmla="*/ 1382589 h 1412595"/>
              <a:gd name="connsiteX12" fmla="*/ 980460 w 1537479"/>
              <a:gd name="connsiteY12" fmla="*/ 1398688 h 1412595"/>
              <a:gd name="connsiteX13" fmla="*/ 876155 w 1537479"/>
              <a:gd name="connsiteY13" fmla="*/ 1410213 h 1412595"/>
              <a:gd name="connsiteX14" fmla="*/ 789235 w 1537479"/>
              <a:gd name="connsiteY14" fmla="*/ 1412595 h 1412595"/>
              <a:gd name="connsiteX15" fmla="*/ 702315 w 1537479"/>
              <a:gd name="connsiteY15" fmla="*/ 1412595 h 1412595"/>
              <a:gd name="connsiteX16" fmla="*/ 615395 w 1537479"/>
              <a:gd name="connsiteY16" fmla="*/ 1412405 h 1412595"/>
              <a:gd name="connsiteX17" fmla="*/ 531952 w 1537479"/>
              <a:gd name="connsiteY17" fmla="*/ 1412595 h 1412595"/>
              <a:gd name="connsiteX18" fmla="*/ 427648 w 1537479"/>
              <a:gd name="connsiteY18" fmla="*/ 1402164 h 1412595"/>
              <a:gd name="connsiteX19" fmla="*/ 337251 w 1537479"/>
              <a:gd name="connsiteY19" fmla="*/ 1388257 h 1412595"/>
              <a:gd name="connsiteX20" fmla="*/ 253807 w 1537479"/>
              <a:gd name="connsiteY20" fmla="*/ 1356966 h 1412595"/>
              <a:gd name="connsiteX21" fmla="*/ 202750 w 1537479"/>
              <a:gd name="connsiteY21" fmla="*/ 1324579 h 1412595"/>
              <a:gd name="connsiteX22" fmla="*/ 149503 w 1537479"/>
              <a:gd name="connsiteY22" fmla="*/ 1280476 h 1412595"/>
              <a:gd name="connsiteX23" fmla="*/ 118212 w 1537479"/>
              <a:gd name="connsiteY23" fmla="*/ 1228324 h 1412595"/>
              <a:gd name="connsiteX24" fmla="*/ 83444 w 1537479"/>
              <a:gd name="connsiteY24" fmla="*/ 1148358 h 1412595"/>
              <a:gd name="connsiteX25" fmla="*/ 69536 w 1537479"/>
              <a:gd name="connsiteY25" fmla="*/ 1078821 h 1412595"/>
              <a:gd name="connsiteX26" fmla="*/ 48676 w 1537479"/>
              <a:gd name="connsiteY26" fmla="*/ 964087 h 1412595"/>
              <a:gd name="connsiteX27" fmla="*/ 24338 w 1537479"/>
              <a:gd name="connsiteY27" fmla="*/ 797200 h 1412595"/>
              <a:gd name="connsiteX28" fmla="*/ 0 w 1537479"/>
              <a:gd name="connsiteY28" fmla="*/ 633599 h 1412595"/>
              <a:gd name="connsiteX29" fmla="*/ 731491 w 1537479"/>
              <a:gd name="connsiteY29" fmla="*/ 2418 h 1412595"/>
              <a:gd name="connsiteX0" fmla="*/ 731491 w 1535060"/>
              <a:gd name="connsiteY0" fmla="*/ 0 h 1410177"/>
              <a:gd name="connsiteX1" fmla="*/ 1535060 w 1535060"/>
              <a:gd name="connsiteY1" fmla="*/ 2420 h 1410177"/>
              <a:gd name="connsiteX2" fmla="*/ 1435921 w 1535060"/>
              <a:gd name="connsiteY2" fmla="*/ 851506 h 1410177"/>
              <a:gd name="connsiteX3" fmla="*/ 1404630 w 1535060"/>
              <a:gd name="connsiteY3" fmla="*/ 1062496 h 1410177"/>
              <a:gd name="connsiteX4" fmla="*/ 1388342 w 1535060"/>
              <a:gd name="connsiteY4" fmla="*/ 1139891 h 1410177"/>
              <a:gd name="connsiteX5" fmla="*/ 1376816 w 1535060"/>
              <a:gd name="connsiteY5" fmla="*/ 1170277 h 1410177"/>
              <a:gd name="connsiteX6" fmla="*/ 1355955 w 1535060"/>
              <a:gd name="connsiteY6" fmla="*/ 1229383 h 1410177"/>
              <a:gd name="connsiteX7" fmla="*/ 1331617 w 1535060"/>
              <a:gd name="connsiteY7" fmla="*/ 1264151 h 1410177"/>
              <a:gd name="connsiteX8" fmla="*/ 1289895 w 1535060"/>
              <a:gd name="connsiteY8" fmla="*/ 1291965 h 1410177"/>
              <a:gd name="connsiteX9" fmla="*/ 1241220 w 1535060"/>
              <a:gd name="connsiteY9" fmla="*/ 1319780 h 1410177"/>
              <a:gd name="connsiteX10" fmla="*/ 1171684 w 1535060"/>
              <a:gd name="connsiteY10" fmla="*/ 1351071 h 1410177"/>
              <a:gd name="connsiteX11" fmla="*/ 1087146 w 1535060"/>
              <a:gd name="connsiteY11" fmla="*/ 1380171 h 1410177"/>
              <a:gd name="connsiteX12" fmla="*/ 980460 w 1535060"/>
              <a:gd name="connsiteY12" fmla="*/ 1396270 h 1410177"/>
              <a:gd name="connsiteX13" fmla="*/ 876155 w 1535060"/>
              <a:gd name="connsiteY13" fmla="*/ 1407795 h 1410177"/>
              <a:gd name="connsiteX14" fmla="*/ 789235 w 1535060"/>
              <a:gd name="connsiteY14" fmla="*/ 1410177 h 1410177"/>
              <a:gd name="connsiteX15" fmla="*/ 702315 w 1535060"/>
              <a:gd name="connsiteY15" fmla="*/ 1410177 h 1410177"/>
              <a:gd name="connsiteX16" fmla="*/ 615395 w 1535060"/>
              <a:gd name="connsiteY16" fmla="*/ 1409987 h 1410177"/>
              <a:gd name="connsiteX17" fmla="*/ 531952 w 1535060"/>
              <a:gd name="connsiteY17" fmla="*/ 1410177 h 1410177"/>
              <a:gd name="connsiteX18" fmla="*/ 427648 w 1535060"/>
              <a:gd name="connsiteY18" fmla="*/ 1399746 h 1410177"/>
              <a:gd name="connsiteX19" fmla="*/ 337251 w 1535060"/>
              <a:gd name="connsiteY19" fmla="*/ 1385839 h 1410177"/>
              <a:gd name="connsiteX20" fmla="*/ 253807 w 1535060"/>
              <a:gd name="connsiteY20" fmla="*/ 1354548 h 1410177"/>
              <a:gd name="connsiteX21" fmla="*/ 202750 w 1535060"/>
              <a:gd name="connsiteY21" fmla="*/ 1322161 h 1410177"/>
              <a:gd name="connsiteX22" fmla="*/ 149503 w 1535060"/>
              <a:gd name="connsiteY22" fmla="*/ 1278058 h 1410177"/>
              <a:gd name="connsiteX23" fmla="*/ 118212 w 1535060"/>
              <a:gd name="connsiteY23" fmla="*/ 1225906 h 1410177"/>
              <a:gd name="connsiteX24" fmla="*/ 83444 w 1535060"/>
              <a:gd name="connsiteY24" fmla="*/ 1145940 h 1410177"/>
              <a:gd name="connsiteX25" fmla="*/ 69536 w 1535060"/>
              <a:gd name="connsiteY25" fmla="*/ 1076403 h 1410177"/>
              <a:gd name="connsiteX26" fmla="*/ 48676 w 1535060"/>
              <a:gd name="connsiteY26" fmla="*/ 961669 h 1410177"/>
              <a:gd name="connsiteX27" fmla="*/ 24338 w 1535060"/>
              <a:gd name="connsiteY27" fmla="*/ 794782 h 1410177"/>
              <a:gd name="connsiteX28" fmla="*/ 0 w 1535060"/>
              <a:gd name="connsiteY28" fmla="*/ 631181 h 1410177"/>
              <a:gd name="connsiteX29" fmla="*/ 731491 w 1535060"/>
              <a:gd name="connsiteY29" fmla="*/ 0 h 1410177"/>
              <a:gd name="connsiteX0" fmla="*/ 726653 w 1535060"/>
              <a:gd name="connsiteY0" fmla="*/ 2418 h 1407757"/>
              <a:gd name="connsiteX1" fmla="*/ 1535060 w 1535060"/>
              <a:gd name="connsiteY1" fmla="*/ 0 h 1407757"/>
              <a:gd name="connsiteX2" fmla="*/ 1435921 w 1535060"/>
              <a:gd name="connsiteY2" fmla="*/ 849086 h 1407757"/>
              <a:gd name="connsiteX3" fmla="*/ 1404630 w 1535060"/>
              <a:gd name="connsiteY3" fmla="*/ 1060076 h 1407757"/>
              <a:gd name="connsiteX4" fmla="*/ 1388342 w 1535060"/>
              <a:gd name="connsiteY4" fmla="*/ 1137471 h 1407757"/>
              <a:gd name="connsiteX5" fmla="*/ 1376816 w 1535060"/>
              <a:gd name="connsiteY5" fmla="*/ 1167857 h 1407757"/>
              <a:gd name="connsiteX6" fmla="*/ 1355955 w 1535060"/>
              <a:gd name="connsiteY6" fmla="*/ 1226963 h 1407757"/>
              <a:gd name="connsiteX7" fmla="*/ 1331617 w 1535060"/>
              <a:gd name="connsiteY7" fmla="*/ 1261731 h 1407757"/>
              <a:gd name="connsiteX8" fmla="*/ 1289895 w 1535060"/>
              <a:gd name="connsiteY8" fmla="*/ 1289545 h 1407757"/>
              <a:gd name="connsiteX9" fmla="*/ 1241220 w 1535060"/>
              <a:gd name="connsiteY9" fmla="*/ 1317360 h 1407757"/>
              <a:gd name="connsiteX10" fmla="*/ 1171684 w 1535060"/>
              <a:gd name="connsiteY10" fmla="*/ 1348651 h 1407757"/>
              <a:gd name="connsiteX11" fmla="*/ 1087146 w 1535060"/>
              <a:gd name="connsiteY11" fmla="*/ 1377751 h 1407757"/>
              <a:gd name="connsiteX12" fmla="*/ 980460 w 1535060"/>
              <a:gd name="connsiteY12" fmla="*/ 1393850 h 1407757"/>
              <a:gd name="connsiteX13" fmla="*/ 876155 w 1535060"/>
              <a:gd name="connsiteY13" fmla="*/ 1405375 h 1407757"/>
              <a:gd name="connsiteX14" fmla="*/ 789235 w 1535060"/>
              <a:gd name="connsiteY14" fmla="*/ 1407757 h 1407757"/>
              <a:gd name="connsiteX15" fmla="*/ 702315 w 1535060"/>
              <a:gd name="connsiteY15" fmla="*/ 1407757 h 1407757"/>
              <a:gd name="connsiteX16" fmla="*/ 615395 w 1535060"/>
              <a:gd name="connsiteY16" fmla="*/ 1407567 h 1407757"/>
              <a:gd name="connsiteX17" fmla="*/ 531952 w 1535060"/>
              <a:gd name="connsiteY17" fmla="*/ 1407757 h 1407757"/>
              <a:gd name="connsiteX18" fmla="*/ 427648 w 1535060"/>
              <a:gd name="connsiteY18" fmla="*/ 1397326 h 1407757"/>
              <a:gd name="connsiteX19" fmla="*/ 337251 w 1535060"/>
              <a:gd name="connsiteY19" fmla="*/ 1383419 h 1407757"/>
              <a:gd name="connsiteX20" fmla="*/ 253807 w 1535060"/>
              <a:gd name="connsiteY20" fmla="*/ 1352128 h 1407757"/>
              <a:gd name="connsiteX21" fmla="*/ 202750 w 1535060"/>
              <a:gd name="connsiteY21" fmla="*/ 1319741 h 1407757"/>
              <a:gd name="connsiteX22" fmla="*/ 149503 w 1535060"/>
              <a:gd name="connsiteY22" fmla="*/ 1275638 h 1407757"/>
              <a:gd name="connsiteX23" fmla="*/ 118212 w 1535060"/>
              <a:gd name="connsiteY23" fmla="*/ 1223486 h 1407757"/>
              <a:gd name="connsiteX24" fmla="*/ 83444 w 1535060"/>
              <a:gd name="connsiteY24" fmla="*/ 1143520 h 1407757"/>
              <a:gd name="connsiteX25" fmla="*/ 69536 w 1535060"/>
              <a:gd name="connsiteY25" fmla="*/ 1073983 h 1407757"/>
              <a:gd name="connsiteX26" fmla="*/ 48676 w 1535060"/>
              <a:gd name="connsiteY26" fmla="*/ 959249 h 1407757"/>
              <a:gd name="connsiteX27" fmla="*/ 24338 w 1535060"/>
              <a:gd name="connsiteY27" fmla="*/ 792362 h 1407757"/>
              <a:gd name="connsiteX28" fmla="*/ 0 w 1535060"/>
              <a:gd name="connsiteY28" fmla="*/ 628761 h 1407757"/>
              <a:gd name="connsiteX29" fmla="*/ 726653 w 1535060"/>
              <a:gd name="connsiteY29" fmla="*/ 2418 h 1407757"/>
              <a:gd name="connsiteX0" fmla="*/ 816158 w 1624565"/>
              <a:gd name="connsiteY0" fmla="*/ 7448 h 1412787"/>
              <a:gd name="connsiteX1" fmla="*/ 1624565 w 1624565"/>
              <a:gd name="connsiteY1" fmla="*/ 5030 h 1412787"/>
              <a:gd name="connsiteX2" fmla="*/ 1525426 w 1624565"/>
              <a:gd name="connsiteY2" fmla="*/ 854116 h 1412787"/>
              <a:gd name="connsiteX3" fmla="*/ 1494135 w 1624565"/>
              <a:gd name="connsiteY3" fmla="*/ 1065106 h 1412787"/>
              <a:gd name="connsiteX4" fmla="*/ 1477847 w 1624565"/>
              <a:gd name="connsiteY4" fmla="*/ 1142501 h 1412787"/>
              <a:gd name="connsiteX5" fmla="*/ 1466321 w 1624565"/>
              <a:gd name="connsiteY5" fmla="*/ 1172887 h 1412787"/>
              <a:gd name="connsiteX6" fmla="*/ 1445460 w 1624565"/>
              <a:gd name="connsiteY6" fmla="*/ 1231993 h 1412787"/>
              <a:gd name="connsiteX7" fmla="*/ 1421122 w 1624565"/>
              <a:gd name="connsiteY7" fmla="*/ 1266761 h 1412787"/>
              <a:gd name="connsiteX8" fmla="*/ 1379400 w 1624565"/>
              <a:gd name="connsiteY8" fmla="*/ 1294575 h 1412787"/>
              <a:gd name="connsiteX9" fmla="*/ 1330725 w 1624565"/>
              <a:gd name="connsiteY9" fmla="*/ 1322390 h 1412787"/>
              <a:gd name="connsiteX10" fmla="*/ 1261189 w 1624565"/>
              <a:gd name="connsiteY10" fmla="*/ 1353681 h 1412787"/>
              <a:gd name="connsiteX11" fmla="*/ 1176651 w 1624565"/>
              <a:gd name="connsiteY11" fmla="*/ 1382781 h 1412787"/>
              <a:gd name="connsiteX12" fmla="*/ 1069965 w 1624565"/>
              <a:gd name="connsiteY12" fmla="*/ 1398880 h 1412787"/>
              <a:gd name="connsiteX13" fmla="*/ 965660 w 1624565"/>
              <a:gd name="connsiteY13" fmla="*/ 1410405 h 1412787"/>
              <a:gd name="connsiteX14" fmla="*/ 878740 w 1624565"/>
              <a:gd name="connsiteY14" fmla="*/ 1412787 h 1412787"/>
              <a:gd name="connsiteX15" fmla="*/ 791820 w 1624565"/>
              <a:gd name="connsiteY15" fmla="*/ 1412787 h 1412787"/>
              <a:gd name="connsiteX16" fmla="*/ 704900 w 1624565"/>
              <a:gd name="connsiteY16" fmla="*/ 1412597 h 1412787"/>
              <a:gd name="connsiteX17" fmla="*/ 621457 w 1624565"/>
              <a:gd name="connsiteY17" fmla="*/ 1412787 h 1412787"/>
              <a:gd name="connsiteX18" fmla="*/ 517153 w 1624565"/>
              <a:gd name="connsiteY18" fmla="*/ 1402356 h 1412787"/>
              <a:gd name="connsiteX19" fmla="*/ 426756 w 1624565"/>
              <a:gd name="connsiteY19" fmla="*/ 1388449 h 1412787"/>
              <a:gd name="connsiteX20" fmla="*/ 343312 w 1624565"/>
              <a:gd name="connsiteY20" fmla="*/ 1357158 h 1412787"/>
              <a:gd name="connsiteX21" fmla="*/ 292255 w 1624565"/>
              <a:gd name="connsiteY21" fmla="*/ 1324771 h 1412787"/>
              <a:gd name="connsiteX22" fmla="*/ 239008 w 1624565"/>
              <a:gd name="connsiteY22" fmla="*/ 1280668 h 1412787"/>
              <a:gd name="connsiteX23" fmla="*/ 207717 w 1624565"/>
              <a:gd name="connsiteY23" fmla="*/ 1228516 h 1412787"/>
              <a:gd name="connsiteX24" fmla="*/ 172949 w 1624565"/>
              <a:gd name="connsiteY24" fmla="*/ 1148550 h 1412787"/>
              <a:gd name="connsiteX25" fmla="*/ 159041 w 1624565"/>
              <a:gd name="connsiteY25" fmla="*/ 1079013 h 1412787"/>
              <a:gd name="connsiteX26" fmla="*/ 138181 w 1624565"/>
              <a:gd name="connsiteY26" fmla="*/ 964279 h 1412787"/>
              <a:gd name="connsiteX27" fmla="*/ 113843 w 1624565"/>
              <a:gd name="connsiteY27" fmla="*/ 797392 h 1412787"/>
              <a:gd name="connsiteX28" fmla="*/ 0 w 1624565"/>
              <a:gd name="connsiteY28" fmla="*/ 0 h 1412787"/>
              <a:gd name="connsiteX29" fmla="*/ 816158 w 1624565"/>
              <a:gd name="connsiteY29" fmla="*/ 7448 h 1412787"/>
              <a:gd name="connsiteX0" fmla="*/ 816158 w 1624565"/>
              <a:gd name="connsiteY0" fmla="*/ 7448 h 1412787"/>
              <a:gd name="connsiteX1" fmla="*/ 1624565 w 1624565"/>
              <a:gd name="connsiteY1" fmla="*/ 5030 h 1412787"/>
              <a:gd name="connsiteX2" fmla="*/ 1525426 w 1624565"/>
              <a:gd name="connsiteY2" fmla="*/ 854116 h 1412787"/>
              <a:gd name="connsiteX3" fmla="*/ 1494135 w 1624565"/>
              <a:gd name="connsiteY3" fmla="*/ 1065106 h 1412787"/>
              <a:gd name="connsiteX4" fmla="*/ 1477847 w 1624565"/>
              <a:gd name="connsiteY4" fmla="*/ 1142501 h 1412787"/>
              <a:gd name="connsiteX5" fmla="*/ 1466321 w 1624565"/>
              <a:gd name="connsiteY5" fmla="*/ 1172887 h 1412787"/>
              <a:gd name="connsiteX6" fmla="*/ 1445460 w 1624565"/>
              <a:gd name="connsiteY6" fmla="*/ 1231993 h 1412787"/>
              <a:gd name="connsiteX7" fmla="*/ 1421122 w 1624565"/>
              <a:gd name="connsiteY7" fmla="*/ 1266761 h 1412787"/>
              <a:gd name="connsiteX8" fmla="*/ 1379400 w 1624565"/>
              <a:gd name="connsiteY8" fmla="*/ 1294575 h 1412787"/>
              <a:gd name="connsiteX9" fmla="*/ 1330725 w 1624565"/>
              <a:gd name="connsiteY9" fmla="*/ 1322390 h 1412787"/>
              <a:gd name="connsiteX10" fmla="*/ 1261189 w 1624565"/>
              <a:gd name="connsiteY10" fmla="*/ 1353681 h 1412787"/>
              <a:gd name="connsiteX11" fmla="*/ 1176651 w 1624565"/>
              <a:gd name="connsiteY11" fmla="*/ 1382781 h 1412787"/>
              <a:gd name="connsiteX12" fmla="*/ 1069965 w 1624565"/>
              <a:gd name="connsiteY12" fmla="*/ 1398880 h 1412787"/>
              <a:gd name="connsiteX13" fmla="*/ 965660 w 1624565"/>
              <a:gd name="connsiteY13" fmla="*/ 1410405 h 1412787"/>
              <a:gd name="connsiteX14" fmla="*/ 878740 w 1624565"/>
              <a:gd name="connsiteY14" fmla="*/ 1412787 h 1412787"/>
              <a:gd name="connsiteX15" fmla="*/ 791820 w 1624565"/>
              <a:gd name="connsiteY15" fmla="*/ 1412787 h 1412787"/>
              <a:gd name="connsiteX16" fmla="*/ 704900 w 1624565"/>
              <a:gd name="connsiteY16" fmla="*/ 1412597 h 1412787"/>
              <a:gd name="connsiteX17" fmla="*/ 621457 w 1624565"/>
              <a:gd name="connsiteY17" fmla="*/ 1412787 h 1412787"/>
              <a:gd name="connsiteX18" fmla="*/ 517153 w 1624565"/>
              <a:gd name="connsiteY18" fmla="*/ 1402356 h 1412787"/>
              <a:gd name="connsiteX19" fmla="*/ 426756 w 1624565"/>
              <a:gd name="connsiteY19" fmla="*/ 1388449 h 1412787"/>
              <a:gd name="connsiteX20" fmla="*/ 343312 w 1624565"/>
              <a:gd name="connsiteY20" fmla="*/ 1357158 h 1412787"/>
              <a:gd name="connsiteX21" fmla="*/ 292255 w 1624565"/>
              <a:gd name="connsiteY21" fmla="*/ 1324771 h 1412787"/>
              <a:gd name="connsiteX22" fmla="*/ 239008 w 1624565"/>
              <a:gd name="connsiteY22" fmla="*/ 1280668 h 1412787"/>
              <a:gd name="connsiteX23" fmla="*/ 207717 w 1624565"/>
              <a:gd name="connsiteY23" fmla="*/ 1228516 h 1412787"/>
              <a:gd name="connsiteX24" fmla="*/ 172949 w 1624565"/>
              <a:gd name="connsiteY24" fmla="*/ 1148550 h 1412787"/>
              <a:gd name="connsiteX25" fmla="*/ 159041 w 1624565"/>
              <a:gd name="connsiteY25" fmla="*/ 1079013 h 1412787"/>
              <a:gd name="connsiteX26" fmla="*/ 138181 w 1624565"/>
              <a:gd name="connsiteY26" fmla="*/ 964279 h 1412787"/>
              <a:gd name="connsiteX27" fmla="*/ 113843 w 1624565"/>
              <a:gd name="connsiteY27" fmla="*/ 797392 h 1412787"/>
              <a:gd name="connsiteX28" fmla="*/ 14370 w 1624565"/>
              <a:gd name="connsiteY28" fmla="*/ 98343 h 1412787"/>
              <a:gd name="connsiteX29" fmla="*/ 0 w 1624565"/>
              <a:gd name="connsiteY29" fmla="*/ 0 h 1412787"/>
              <a:gd name="connsiteX30" fmla="*/ 816158 w 1624565"/>
              <a:gd name="connsiteY30" fmla="*/ 7448 h 1412787"/>
              <a:gd name="connsiteX0" fmla="*/ 833091 w 1641498"/>
              <a:gd name="connsiteY0" fmla="*/ 7448 h 1412787"/>
              <a:gd name="connsiteX1" fmla="*/ 1641498 w 1641498"/>
              <a:gd name="connsiteY1" fmla="*/ 5030 h 1412787"/>
              <a:gd name="connsiteX2" fmla="*/ 1542359 w 1641498"/>
              <a:gd name="connsiteY2" fmla="*/ 854116 h 1412787"/>
              <a:gd name="connsiteX3" fmla="*/ 1511068 w 1641498"/>
              <a:gd name="connsiteY3" fmla="*/ 1065106 h 1412787"/>
              <a:gd name="connsiteX4" fmla="*/ 1494780 w 1641498"/>
              <a:gd name="connsiteY4" fmla="*/ 1142501 h 1412787"/>
              <a:gd name="connsiteX5" fmla="*/ 1483254 w 1641498"/>
              <a:gd name="connsiteY5" fmla="*/ 1172887 h 1412787"/>
              <a:gd name="connsiteX6" fmla="*/ 1462393 w 1641498"/>
              <a:gd name="connsiteY6" fmla="*/ 1231993 h 1412787"/>
              <a:gd name="connsiteX7" fmla="*/ 1438055 w 1641498"/>
              <a:gd name="connsiteY7" fmla="*/ 1266761 h 1412787"/>
              <a:gd name="connsiteX8" fmla="*/ 1396333 w 1641498"/>
              <a:gd name="connsiteY8" fmla="*/ 1294575 h 1412787"/>
              <a:gd name="connsiteX9" fmla="*/ 1347658 w 1641498"/>
              <a:gd name="connsiteY9" fmla="*/ 1322390 h 1412787"/>
              <a:gd name="connsiteX10" fmla="*/ 1278122 w 1641498"/>
              <a:gd name="connsiteY10" fmla="*/ 1353681 h 1412787"/>
              <a:gd name="connsiteX11" fmla="*/ 1193584 w 1641498"/>
              <a:gd name="connsiteY11" fmla="*/ 1382781 h 1412787"/>
              <a:gd name="connsiteX12" fmla="*/ 1086898 w 1641498"/>
              <a:gd name="connsiteY12" fmla="*/ 1398880 h 1412787"/>
              <a:gd name="connsiteX13" fmla="*/ 982593 w 1641498"/>
              <a:gd name="connsiteY13" fmla="*/ 1410405 h 1412787"/>
              <a:gd name="connsiteX14" fmla="*/ 895673 w 1641498"/>
              <a:gd name="connsiteY14" fmla="*/ 1412787 h 1412787"/>
              <a:gd name="connsiteX15" fmla="*/ 808753 w 1641498"/>
              <a:gd name="connsiteY15" fmla="*/ 1412787 h 1412787"/>
              <a:gd name="connsiteX16" fmla="*/ 721833 w 1641498"/>
              <a:gd name="connsiteY16" fmla="*/ 1412597 h 1412787"/>
              <a:gd name="connsiteX17" fmla="*/ 638390 w 1641498"/>
              <a:gd name="connsiteY17" fmla="*/ 1412787 h 1412787"/>
              <a:gd name="connsiteX18" fmla="*/ 534086 w 1641498"/>
              <a:gd name="connsiteY18" fmla="*/ 1402356 h 1412787"/>
              <a:gd name="connsiteX19" fmla="*/ 443689 w 1641498"/>
              <a:gd name="connsiteY19" fmla="*/ 1388449 h 1412787"/>
              <a:gd name="connsiteX20" fmla="*/ 360245 w 1641498"/>
              <a:gd name="connsiteY20" fmla="*/ 1357158 h 1412787"/>
              <a:gd name="connsiteX21" fmla="*/ 309188 w 1641498"/>
              <a:gd name="connsiteY21" fmla="*/ 1324771 h 1412787"/>
              <a:gd name="connsiteX22" fmla="*/ 255941 w 1641498"/>
              <a:gd name="connsiteY22" fmla="*/ 1280668 h 1412787"/>
              <a:gd name="connsiteX23" fmla="*/ 224650 w 1641498"/>
              <a:gd name="connsiteY23" fmla="*/ 1228516 h 1412787"/>
              <a:gd name="connsiteX24" fmla="*/ 189882 w 1641498"/>
              <a:gd name="connsiteY24" fmla="*/ 1148550 h 1412787"/>
              <a:gd name="connsiteX25" fmla="*/ 175974 w 1641498"/>
              <a:gd name="connsiteY25" fmla="*/ 1079013 h 1412787"/>
              <a:gd name="connsiteX26" fmla="*/ 155114 w 1641498"/>
              <a:gd name="connsiteY26" fmla="*/ 964279 h 1412787"/>
              <a:gd name="connsiteX27" fmla="*/ 130776 w 1641498"/>
              <a:gd name="connsiteY27" fmla="*/ 797392 h 1412787"/>
              <a:gd name="connsiteX28" fmla="*/ 31303 w 1641498"/>
              <a:gd name="connsiteY28" fmla="*/ 98343 h 1412787"/>
              <a:gd name="connsiteX29" fmla="*/ 0 w 1641498"/>
              <a:gd name="connsiteY29" fmla="*/ 0 h 1412787"/>
              <a:gd name="connsiteX30" fmla="*/ 833091 w 1641498"/>
              <a:gd name="connsiteY30" fmla="*/ 7448 h 1412787"/>
              <a:gd name="connsiteX0" fmla="*/ 828253 w 1636660"/>
              <a:gd name="connsiteY0" fmla="*/ 5029 h 1410368"/>
              <a:gd name="connsiteX1" fmla="*/ 1636660 w 1636660"/>
              <a:gd name="connsiteY1" fmla="*/ 2611 h 1410368"/>
              <a:gd name="connsiteX2" fmla="*/ 1537521 w 1636660"/>
              <a:gd name="connsiteY2" fmla="*/ 851697 h 1410368"/>
              <a:gd name="connsiteX3" fmla="*/ 1506230 w 1636660"/>
              <a:gd name="connsiteY3" fmla="*/ 1062687 h 1410368"/>
              <a:gd name="connsiteX4" fmla="*/ 1489942 w 1636660"/>
              <a:gd name="connsiteY4" fmla="*/ 1140082 h 1410368"/>
              <a:gd name="connsiteX5" fmla="*/ 1478416 w 1636660"/>
              <a:gd name="connsiteY5" fmla="*/ 1170468 h 1410368"/>
              <a:gd name="connsiteX6" fmla="*/ 1457555 w 1636660"/>
              <a:gd name="connsiteY6" fmla="*/ 1229574 h 1410368"/>
              <a:gd name="connsiteX7" fmla="*/ 1433217 w 1636660"/>
              <a:gd name="connsiteY7" fmla="*/ 1264342 h 1410368"/>
              <a:gd name="connsiteX8" fmla="*/ 1391495 w 1636660"/>
              <a:gd name="connsiteY8" fmla="*/ 1292156 h 1410368"/>
              <a:gd name="connsiteX9" fmla="*/ 1342820 w 1636660"/>
              <a:gd name="connsiteY9" fmla="*/ 1319971 h 1410368"/>
              <a:gd name="connsiteX10" fmla="*/ 1273284 w 1636660"/>
              <a:gd name="connsiteY10" fmla="*/ 1351262 h 1410368"/>
              <a:gd name="connsiteX11" fmla="*/ 1188746 w 1636660"/>
              <a:gd name="connsiteY11" fmla="*/ 1380362 h 1410368"/>
              <a:gd name="connsiteX12" fmla="*/ 1082060 w 1636660"/>
              <a:gd name="connsiteY12" fmla="*/ 1396461 h 1410368"/>
              <a:gd name="connsiteX13" fmla="*/ 977755 w 1636660"/>
              <a:gd name="connsiteY13" fmla="*/ 1407986 h 1410368"/>
              <a:gd name="connsiteX14" fmla="*/ 890835 w 1636660"/>
              <a:gd name="connsiteY14" fmla="*/ 1410368 h 1410368"/>
              <a:gd name="connsiteX15" fmla="*/ 803915 w 1636660"/>
              <a:gd name="connsiteY15" fmla="*/ 1410368 h 1410368"/>
              <a:gd name="connsiteX16" fmla="*/ 716995 w 1636660"/>
              <a:gd name="connsiteY16" fmla="*/ 1410178 h 1410368"/>
              <a:gd name="connsiteX17" fmla="*/ 633552 w 1636660"/>
              <a:gd name="connsiteY17" fmla="*/ 1410368 h 1410368"/>
              <a:gd name="connsiteX18" fmla="*/ 529248 w 1636660"/>
              <a:gd name="connsiteY18" fmla="*/ 1399937 h 1410368"/>
              <a:gd name="connsiteX19" fmla="*/ 438851 w 1636660"/>
              <a:gd name="connsiteY19" fmla="*/ 1386030 h 1410368"/>
              <a:gd name="connsiteX20" fmla="*/ 355407 w 1636660"/>
              <a:gd name="connsiteY20" fmla="*/ 1354739 h 1410368"/>
              <a:gd name="connsiteX21" fmla="*/ 304350 w 1636660"/>
              <a:gd name="connsiteY21" fmla="*/ 1322352 h 1410368"/>
              <a:gd name="connsiteX22" fmla="*/ 251103 w 1636660"/>
              <a:gd name="connsiteY22" fmla="*/ 1278249 h 1410368"/>
              <a:gd name="connsiteX23" fmla="*/ 219812 w 1636660"/>
              <a:gd name="connsiteY23" fmla="*/ 1226097 h 1410368"/>
              <a:gd name="connsiteX24" fmla="*/ 185044 w 1636660"/>
              <a:gd name="connsiteY24" fmla="*/ 1146131 h 1410368"/>
              <a:gd name="connsiteX25" fmla="*/ 171136 w 1636660"/>
              <a:gd name="connsiteY25" fmla="*/ 1076594 h 1410368"/>
              <a:gd name="connsiteX26" fmla="*/ 150276 w 1636660"/>
              <a:gd name="connsiteY26" fmla="*/ 961860 h 1410368"/>
              <a:gd name="connsiteX27" fmla="*/ 125938 w 1636660"/>
              <a:gd name="connsiteY27" fmla="*/ 794973 h 1410368"/>
              <a:gd name="connsiteX28" fmla="*/ 26465 w 1636660"/>
              <a:gd name="connsiteY28" fmla="*/ 95924 h 1410368"/>
              <a:gd name="connsiteX29" fmla="*/ 0 w 1636660"/>
              <a:gd name="connsiteY29" fmla="*/ 0 h 1410368"/>
              <a:gd name="connsiteX30" fmla="*/ 828253 w 1636660"/>
              <a:gd name="connsiteY30" fmla="*/ 5029 h 1410368"/>
              <a:gd name="connsiteX0" fmla="*/ 825834 w 1634241"/>
              <a:gd name="connsiteY0" fmla="*/ 2610 h 1407949"/>
              <a:gd name="connsiteX1" fmla="*/ 1634241 w 1634241"/>
              <a:gd name="connsiteY1" fmla="*/ 192 h 1407949"/>
              <a:gd name="connsiteX2" fmla="*/ 1535102 w 1634241"/>
              <a:gd name="connsiteY2" fmla="*/ 849278 h 1407949"/>
              <a:gd name="connsiteX3" fmla="*/ 1503811 w 1634241"/>
              <a:gd name="connsiteY3" fmla="*/ 1060268 h 1407949"/>
              <a:gd name="connsiteX4" fmla="*/ 1487523 w 1634241"/>
              <a:gd name="connsiteY4" fmla="*/ 1137663 h 1407949"/>
              <a:gd name="connsiteX5" fmla="*/ 1475997 w 1634241"/>
              <a:gd name="connsiteY5" fmla="*/ 1168049 h 1407949"/>
              <a:gd name="connsiteX6" fmla="*/ 1455136 w 1634241"/>
              <a:gd name="connsiteY6" fmla="*/ 1227155 h 1407949"/>
              <a:gd name="connsiteX7" fmla="*/ 1430798 w 1634241"/>
              <a:gd name="connsiteY7" fmla="*/ 1261923 h 1407949"/>
              <a:gd name="connsiteX8" fmla="*/ 1389076 w 1634241"/>
              <a:gd name="connsiteY8" fmla="*/ 1289737 h 1407949"/>
              <a:gd name="connsiteX9" fmla="*/ 1340401 w 1634241"/>
              <a:gd name="connsiteY9" fmla="*/ 1317552 h 1407949"/>
              <a:gd name="connsiteX10" fmla="*/ 1270865 w 1634241"/>
              <a:gd name="connsiteY10" fmla="*/ 1348843 h 1407949"/>
              <a:gd name="connsiteX11" fmla="*/ 1186327 w 1634241"/>
              <a:gd name="connsiteY11" fmla="*/ 1377943 h 1407949"/>
              <a:gd name="connsiteX12" fmla="*/ 1079641 w 1634241"/>
              <a:gd name="connsiteY12" fmla="*/ 1394042 h 1407949"/>
              <a:gd name="connsiteX13" fmla="*/ 975336 w 1634241"/>
              <a:gd name="connsiteY13" fmla="*/ 1405567 h 1407949"/>
              <a:gd name="connsiteX14" fmla="*/ 888416 w 1634241"/>
              <a:gd name="connsiteY14" fmla="*/ 1407949 h 1407949"/>
              <a:gd name="connsiteX15" fmla="*/ 801496 w 1634241"/>
              <a:gd name="connsiteY15" fmla="*/ 1407949 h 1407949"/>
              <a:gd name="connsiteX16" fmla="*/ 714576 w 1634241"/>
              <a:gd name="connsiteY16" fmla="*/ 1407759 h 1407949"/>
              <a:gd name="connsiteX17" fmla="*/ 631133 w 1634241"/>
              <a:gd name="connsiteY17" fmla="*/ 1407949 h 1407949"/>
              <a:gd name="connsiteX18" fmla="*/ 526829 w 1634241"/>
              <a:gd name="connsiteY18" fmla="*/ 1397518 h 1407949"/>
              <a:gd name="connsiteX19" fmla="*/ 436432 w 1634241"/>
              <a:gd name="connsiteY19" fmla="*/ 1383611 h 1407949"/>
              <a:gd name="connsiteX20" fmla="*/ 352988 w 1634241"/>
              <a:gd name="connsiteY20" fmla="*/ 1352320 h 1407949"/>
              <a:gd name="connsiteX21" fmla="*/ 301931 w 1634241"/>
              <a:gd name="connsiteY21" fmla="*/ 1319933 h 1407949"/>
              <a:gd name="connsiteX22" fmla="*/ 248684 w 1634241"/>
              <a:gd name="connsiteY22" fmla="*/ 1275830 h 1407949"/>
              <a:gd name="connsiteX23" fmla="*/ 217393 w 1634241"/>
              <a:gd name="connsiteY23" fmla="*/ 1223678 h 1407949"/>
              <a:gd name="connsiteX24" fmla="*/ 182625 w 1634241"/>
              <a:gd name="connsiteY24" fmla="*/ 1143712 h 1407949"/>
              <a:gd name="connsiteX25" fmla="*/ 168717 w 1634241"/>
              <a:gd name="connsiteY25" fmla="*/ 1074175 h 1407949"/>
              <a:gd name="connsiteX26" fmla="*/ 147857 w 1634241"/>
              <a:gd name="connsiteY26" fmla="*/ 959441 h 1407949"/>
              <a:gd name="connsiteX27" fmla="*/ 123519 w 1634241"/>
              <a:gd name="connsiteY27" fmla="*/ 792554 h 1407949"/>
              <a:gd name="connsiteX28" fmla="*/ 24046 w 1634241"/>
              <a:gd name="connsiteY28" fmla="*/ 93505 h 1407949"/>
              <a:gd name="connsiteX29" fmla="*/ 0 w 1634241"/>
              <a:gd name="connsiteY29" fmla="*/ 0 h 1407949"/>
              <a:gd name="connsiteX30" fmla="*/ 825834 w 1634241"/>
              <a:gd name="connsiteY30" fmla="*/ 2610 h 1407949"/>
              <a:gd name="connsiteX0" fmla="*/ 825834 w 1634241"/>
              <a:gd name="connsiteY0" fmla="*/ 2610 h 1407949"/>
              <a:gd name="connsiteX1" fmla="*/ 1634241 w 1634241"/>
              <a:gd name="connsiteY1" fmla="*/ 192 h 1407949"/>
              <a:gd name="connsiteX2" fmla="*/ 1535102 w 1634241"/>
              <a:gd name="connsiteY2" fmla="*/ 849278 h 1407949"/>
              <a:gd name="connsiteX3" fmla="*/ 1503811 w 1634241"/>
              <a:gd name="connsiteY3" fmla="*/ 1060268 h 1407949"/>
              <a:gd name="connsiteX4" fmla="*/ 1487523 w 1634241"/>
              <a:gd name="connsiteY4" fmla="*/ 1137663 h 1407949"/>
              <a:gd name="connsiteX5" fmla="*/ 1475997 w 1634241"/>
              <a:gd name="connsiteY5" fmla="*/ 1168049 h 1407949"/>
              <a:gd name="connsiteX6" fmla="*/ 1455136 w 1634241"/>
              <a:gd name="connsiteY6" fmla="*/ 1227155 h 1407949"/>
              <a:gd name="connsiteX7" fmla="*/ 1430798 w 1634241"/>
              <a:gd name="connsiteY7" fmla="*/ 1261923 h 1407949"/>
              <a:gd name="connsiteX8" fmla="*/ 1389076 w 1634241"/>
              <a:gd name="connsiteY8" fmla="*/ 1289737 h 1407949"/>
              <a:gd name="connsiteX9" fmla="*/ 1340401 w 1634241"/>
              <a:gd name="connsiteY9" fmla="*/ 1317552 h 1407949"/>
              <a:gd name="connsiteX10" fmla="*/ 1270865 w 1634241"/>
              <a:gd name="connsiteY10" fmla="*/ 1348843 h 1407949"/>
              <a:gd name="connsiteX11" fmla="*/ 1186327 w 1634241"/>
              <a:gd name="connsiteY11" fmla="*/ 1377943 h 1407949"/>
              <a:gd name="connsiteX12" fmla="*/ 1079641 w 1634241"/>
              <a:gd name="connsiteY12" fmla="*/ 1394042 h 1407949"/>
              <a:gd name="connsiteX13" fmla="*/ 975336 w 1634241"/>
              <a:gd name="connsiteY13" fmla="*/ 1405567 h 1407949"/>
              <a:gd name="connsiteX14" fmla="*/ 888416 w 1634241"/>
              <a:gd name="connsiteY14" fmla="*/ 1407949 h 1407949"/>
              <a:gd name="connsiteX15" fmla="*/ 801496 w 1634241"/>
              <a:gd name="connsiteY15" fmla="*/ 1407949 h 1407949"/>
              <a:gd name="connsiteX16" fmla="*/ 714576 w 1634241"/>
              <a:gd name="connsiteY16" fmla="*/ 1407759 h 1407949"/>
              <a:gd name="connsiteX17" fmla="*/ 631133 w 1634241"/>
              <a:gd name="connsiteY17" fmla="*/ 1407949 h 1407949"/>
              <a:gd name="connsiteX18" fmla="*/ 526829 w 1634241"/>
              <a:gd name="connsiteY18" fmla="*/ 1397518 h 1407949"/>
              <a:gd name="connsiteX19" fmla="*/ 436432 w 1634241"/>
              <a:gd name="connsiteY19" fmla="*/ 1383611 h 1407949"/>
              <a:gd name="connsiteX20" fmla="*/ 352988 w 1634241"/>
              <a:gd name="connsiteY20" fmla="*/ 1352320 h 1407949"/>
              <a:gd name="connsiteX21" fmla="*/ 301931 w 1634241"/>
              <a:gd name="connsiteY21" fmla="*/ 1319933 h 1407949"/>
              <a:gd name="connsiteX22" fmla="*/ 248684 w 1634241"/>
              <a:gd name="connsiteY22" fmla="*/ 1275830 h 1407949"/>
              <a:gd name="connsiteX23" fmla="*/ 217393 w 1634241"/>
              <a:gd name="connsiteY23" fmla="*/ 1223678 h 1407949"/>
              <a:gd name="connsiteX24" fmla="*/ 182625 w 1634241"/>
              <a:gd name="connsiteY24" fmla="*/ 1143712 h 1407949"/>
              <a:gd name="connsiteX25" fmla="*/ 168717 w 1634241"/>
              <a:gd name="connsiteY25" fmla="*/ 1074175 h 1407949"/>
              <a:gd name="connsiteX26" fmla="*/ 147857 w 1634241"/>
              <a:gd name="connsiteY26" fmla="*/ 959441 h 1407949"/>
              <a:gd name="connsiteX27" fmla="*/ 123519 w 1634241"/>
              <a:gd name="connsiteY27" fmla="*/ 792554 h 1407949"/>
              <a:gd name="connsiteX28" fmla="*/ 24046 w 1634241"/>
              <a:gd name="connsiteY28" fmla="*/ 93505 h 1407949"/>
              <a:gd name="connsiteX29" fmla="*/ 11951 w 1634241"/>
              <a:gd name="connsiteY29" fmla="*/ 45123 h 1407949"/>
              <a:gd name="connsiteX30" fmla="*/ 0 w 1634241"/>
              <a:gd name="connsiteY30" fmla="*/ 0 h 1407949"/>
              <a:gd name="connsiteX31" fmla="*/ 825834 w 1634241"/>
              <a:gd name="connsiteY31" fmla="*/ 2610 h 1407949"/>
              <a:gd name="connsiteX0" fmla="*/ 874359 w 1682766"/>
              <a:gd name="connsiteY0" fmla="*/ 2610 h 1407949"/>
              <a:gd name="connsiteX1" fmla="*/ 1682766 w 1682766"/>
              <a:gd name="connsiteY1" fmla="*/ 192 h 1407949"/>
              <a:gd name="connsiteX2" fmla="*/ 1583627 w 1682766"/>
              <a:gd name="connsiteY2" fmla="*/ 849278 h 1407949"/>
              <a:gd name="connsiteX3" fmla="*/ 1552336 w 1682766"/>
              <a:gd name="connsiteY3" fmla="*/ 1060268 h 1407949"/>
              <a:gd name="connsiteX4" fmla="*/ 1536048 w 1682766"/>
              <a:gd name="connsiteY4" fmla="*/ 1137663 h 1407949"/>
              <a:gd name="connsiteX5" fmla="*/ 1524522 w 1682766"/>
              <a:gd name="connsiteY5" fmla="*/ 1168049 h 1407949"/>
              <a:gd name="connsiteX6" fmla="*/ 1503661 w 1682766"/>
              <a:gd name="connsiteY6" fmla="*/ 1227155 h 1407949"/>
              <a:gd name="connsiteX7" fmla="*/ 1479323 w 1682766"/>
              <a:gd name="connsiteY7" fmla="*/ 1261923 h 1407949"/>
              <a:gd name="connsiteX8" fmla="*/ 1437601 w 1682766"/>
              <a:gd name="connsiteY8" fmla="*/ 1289737 h 1407949"/>
              <a:gd name="connsiteX9" fmla="*/ 1388926 w 1682766"/>
              <a:gd name="connsiteY9" fmla="*/ 1317552 h 1407949"/>
              <a:gd name="connsiteX10" fmla="*/ 1319390 w 1682766"/>
              <a:gd name="connsiteY10" fmla="*/ 1348843 h 1407949"/>
              <a:gd name="connsiteX11" fmla="*/ 1234852 w 1682766"/>
              <a:gd name="connsiteY11" fmla="*/ 1377943 h 1407949"/>
              <a:gd name="connsiteX12" fmla="*/ 1128166 w 1682766"/>
              <a:gd name="connsiteY12" fmla="*/ 1394042 h 1407949"/>
              <a:gd name="connsiteX13" fmla="*/ 1023861 w 1682766"/>
              <a:gd name="connsiteY13" fmla="*/ 1405567 h 1407949"/>
              <a:gd name="connsiteX14" fmla="*/ 936941 w 1682766"/>
              <a:gd name="connsiteY14" fmla="*/ 1407949 h 1407949"/>
              <a:gd name="connsiteX15" fmla="*/ 850021 w 1682766"/>
              <a:gd name="connsiteY15" fmla="*/ 1407949 h 1407949"/>
              <a:gd name="connsiteX16" fmla="*/ 763101 w 1682766"/>
              <a:gd name="connsiteY16" fmla="*/ 1407759 h 1407949"/>
              <a:gd name="connsiteX17" fmla="*/ 679658 w 1682766"/>
              <a:gd name="connsiteY17" fmla="*/ 1407949 h 1407949"/>
              <a:gd name="connsiteX18" fmla="*/ 575354 w 1682766"/>
              <a:gd name="connsiteY18" fmla="*/ 1397518 h 1407949"/>
              <a:gd name="connsiteX19" fmla="*/ 484957 w 1682766"/>
              <a:gd name="connsiteY19" fmla="*/ 1383611 h 1407949"/>
              <a:gd name="connsiteX20" fmla="*/ 401513 w 1682766"/>
              <a:gd name="connsiteY20" fmla="*/ 1352320 h 1407949"/>
              <a:gd name="connsiteX21" fmla="*/ 350456 w 1682766"/>
              <a:gd name="connsiteY21" fmla="*/ 1319933 h 1407949"/>
              <a:gd name="connsiteX22" fmla="*/ 297209 w 1682766"/>
              <a:gd name="connsiteY22" fmla="*/ 1275830 h 1407949"/>
              <a:gd name="connsiteX23" fmla="*/ 265918 w 1682766"/>
              <a:gd name="connsiteY23" fmla="*/ 1223678 h 1407949"/>
              <a:gd name="connsiteX24" fmla="*/ 231150 w 1682766"/>
              <a:gd name="connsiteY24" fmla="*/ 1143712 h 1407949"/>
              <a:gd name="connsiteX25" fmla="*/ 217242 w 1682766"/>
              <a:gd name="connsiteY25" fmla="*/ 1074175 h 1407949"/>
              <a:gd name="connsiteX26" fmla="*/ 196382 w 1682766"/>
              <a:gd name="connsiteY26" fmla="*/ 959441 h 1407949"/>
              <a:gd name="connsiteX27" fmla="*/ 172044 w 1682766"/>
              <a:gd name="connsiteY27" fmla="*/ 792554 h 1407949"/>
              <a:gd name="connsiteX28" fmla="*/ 72571 w 1682766"/>
              <a:gd name="connsiteY28" fmla="*/ 93505 h 1407949"/>
              <a:gd name="connsiteX29" fmla="*/ 0 w 1682766"/>
              <a:gd name="connsiteY29" fmla="*/ 42704 h 1407949"/>
              <a:gd name="connsiteX30" fmla="*/ 48525 w 1682766"/>
              <a:gd name="connsiteY30" fmla="*/ 0 h 1407949"/>
              <a:gd name="connsiteX31" fmla="*/ 874359 w 1682766"/>
              <a:gd name="connsiteY31" fmla="*/ 2610 h 1407949"/>
              <a:gd name="connsiteX0" fmla="*/ 825834 w 1634241"/>
              <a:gd name="connsiteY0" fmla="*/ 2610 h 1407949"/>
              <a:gd name="connsiteX1" fmla="*/ 1634241 w 1634241"/>
              <a:gd name="connsiteY1" fmla="*/ 192 h 1407949"/>
              <a:gd name="connsiteX2" fmla="*/ 1535102 w 1634241"/>
              <a:gd name="connsiteY2" fmla="*/ 849278 h 1407949"/>
              <a:gd name="connsiteX3" fmla="*/ 1503811 w 1634241"/>
              <a:gd name="connsiteY3" fmla="*/ 1060268 h 1407949"/>
              <a:gd name="connsiteX4" fmla="*/ 1487523 w 1634241"/>
              <a:gd name="connsiteY4" fmla="*/ 1137663 h 1407949"/>
              <a:gd name="connsiteX5" fmla="*/ 1475997 w 1634241"/>
              <a:gd name="connsiteY5" fmla="*/ 1168049 h 1407949"/>
              <a:gd name="connsiteX6" fmla="*/ 1455136 w 1634241"/>
              <a:gd name="connsiteY6" fmla="*/ 1227155 h 1407949"/>
              <a:gd name="connsiteX7" fmla="*/ 1430798 w 1634241"/>
              <a:gd name="connsiteY7" fmla="*/ 1261923 h 1407949"/>
              <a:gd name="connsiteX8" fmla="*/ 1389076 w 1634241"/>
              <a:gd name="connsiteY8" fmla="*/ 1289737 h 1407949"/>
              <a:gd name="connsiteX9" fmla="*/ 1340401 w 1634241"/>
              <a:gd name="connsiteY9" fmla="*/ 1317552 h 1407949"/>
              <a:gd name="connsiteX10" fmla="*/ 1270865 w 1634241"/>
              <a:gd name="connsiteY10" fmla="*/ 1348843 h 1407949"/>
              <a:gd name="connsiteX11" fmla="*/ 1186327 w 1634241"/>
              <a:gd name="connsiteY11" fmla="*/ 1377943 h 1407949"/>
              <a:gd name="connsiteX12" fmla="*/ 1079641 w 1634241"/>
              <a:gd name="connsiteY12" fmla="*/ 1394042 h 1407949"/>
              <a:gd name="connsiteX13" fmla="*/ 975336 w 1634241"/>
              <a:gd name="connsiteY13" fmla="*/ 1405567 h 1407949"/>
              <a:gd name="connsiteX14" fmla="*/ 888416 w 1634241"/>
              <a:gd name="connsiteY14" fmla="*/ 1407949 h 1407949"/>
              <a:gd name="connsiteX15" fmla="*/ 801496 w 1634241"/>
              <a:gd name="connsiteY15" fmla="*/ 1407949 h 1407949"/>
              <a:gd name="connsiteX16" fmla="*/ 714576 w 1634241"/>
              <a:gd name="connsiteY16" fmla="*/ 1407759 h 1407949"/>
              <a:gd name="connsiteX17" fmla="*/ 631133 w 1634241"/>
              <a:gd name="connsiteY17" fmla="*/ 1407949 h 1407949"/>
              <a:gd name="connsiteX18" fmla="*/ 526829 w 1634241"/>
              <a:gd name="connsiteY18" fmla="*/ 1397518 h 1407949"/>
              <a:gd name="connsiteX19" fmla="*/ 436432 w 1634241"/>
              <a:gd name="connsiteY19" fmla="*/ 1383611 h 1407949"/>
              <a:gd name="connsiteX20" fmla="*/ 352988 w 1634241"/>
              <a:gd name="connsiteY20" fmla="*/ 1352320 h 1407949"/>
              <a:gd name="connsiteX21" fmla="*/ 301931 w 1634241"/>
              <a:gd name="connsiteY21" fmla="*/ 1319933 h 1407949"/>
              <a:gd name="connsiteX22" fmla="*/ 248684 w 1634241"/>
              <a:gd name="connsiteY22" fmla="*/ 1275830 h 1407949"/>
              <a:gd name="connsiteX23" fmla="*/ 217393 w 1634241"/>
              <a:gd name="connsiteY23" fmla="*/ 1223678 h 1407949"/>
              <a:gd name="connsiteX24" fmla="*/ 182625 w 1634241"/>
              <a:gd name="connsiteY24" fmla="*/ 1143712 h 1407949"/>
              <a:gd name="connsiteX25" fmla="*/ 168717 w 1634241"/>
              <a:gd name="connsiteY25" fmla="*/ 1074175 h 1407949"/>
              <a:gd name="connsiteX26" fmla="*/ 147857 w 1634241"/>
              <a:gd name="connsiteY26" fmla="*/ 959441 h 1407949"/>
              <a:gd name="connsiteX27" fmla="*/ 123519 w 1634241"/>
              <a:gd name="connsiteY27" fmla="*/ 792554 h 1407949"/>
              <a:gd name="connsiteX28" fmla="*/ 24046 w 1634241"/>
              <a:gd name="connsiteY28" fmla="*/ 93505 h 1407949"/>
              <a:gd name="connsiteX29" fmla="*/ 123227 w 1634241"/>
              <a:gd name="connsiteY29" fmla="*/ 66894 h 1407949"/>
              <a:gd name="connsiteX30" fmla="*/ 0 w 1634241"/>
              <a:gd name="connsiteY30" fmla="*/ 0 h 1407949"/>
              <a:gd name="connsiteX31" fmla="*/ 825834 w 1634241"/>
              <a:gd name="connsiteY31" fmla="*/ 2610 h 1407949"/>
              <a:gd name="connsiteX0" fmla="*/ 825834 w 1634241"/>
              <a:gd name="connsiteY0" fmla="*/ 2610 h 1407949"/>
              <a:gd name="connsiteX1" fmla="*/ 1634241 w 1634241"/>
              <a:gd name="connsiteY1" fmla="*/ 192 h 1407949"/>
              <a:gd name="connsiteX2" fmla="*/ 1535102 w 1634241"/>
              <a:gd name="connsiteY2" fmla="*/ 849278 h 1407949"/>
              <a:gd name="connsiteX3" fmla="*/ 1503811 w 1634241"/>
              <a:gd name="connsiteY3" fmla="*/ 1060268 h 1407949"/>
              <a:gd name="connsiteX4" fmla="*/ 1487523 w 1634241"/>
              <a:gd name="connsiteY4" fmla="*/ 1137663 h 1407949"/>
              <a:gd name="connsiteX5" fmla="*/ 1475997 w 1634241"/>
              <a:gd name="connsiteY5" fmla="*/ 1168049 h 1407949"/>
              <a:gd name="connsiteX6" fmla="*/ 1455136 w 1634241"/>
              <a:gd name="connsiteY6" fmla="*/ 1227155 h 1407949"/>
              <a:gd name="connsiteX7" fmla="*/ 1430798 w 1634241"/>
              <a:gd name="connsiteY7" fmla="*/ 1261923 h 1407949"/>
              <a:gd name="connsiteX8" fmla="*/ 1389076 w 1634241"/>
              <a:gd name="connsiteY8" fmla="*/ 1289737 h 1407949"/>
              <a:gd name="connsiteX9" fmla="*/ 1340401 w 1634241"/>
              <a:gd name="connsiteY9" fmla="*/ 1317552 h 1407949"/>
              <a:gd name="connsiteX10" fmla="*/ 1270865 w 1634241"/>
              <a:gd name="connsiteY10" fmla="*/ 1348843 h 1407949"/>
              <a:gd name="connsiteX11" fmla="*/ 1186327 w 1634241"/>
              <a:gd name="connsiteY11" fmla="*/ 1377943 h 1407949"/>
              <a:gd name="connsiteX12" fmla="*/ 1079641 w 1634241"/>
              <a:gd name="connsiteY12" fmla="*/ 1394042 h 1407949"/>
              <a:gd name="connsiteX13" fmla="*/ 975336 w 1634241"/>
              <a:gd name="connsiteY13" fmla="*/ 1405567 h 1407949"/>
              <a:gd name="connsiteX14" fmla="*/ 888416 w 1634241"/>
              <a:gd name="connsiteY14" fmla="*/ 1407949 h 1407949"/>
              <a:gd name="connsiteX15" fmla="*/ 801496 w 1634241"/>
              <a:gd name="connsiteY15" fmla="*/ 1407949 h 1407949"/>
              <a:gd name="connsiteX16" fmla="*/ 714576 w 1634241"/>
              <a:gd name="connsiteY16" fmla="*/ 1407759 h 1407949"/>
              <a:gd name="connsiteX17" fmla="*/ 631133 w 1634241"/>
              <a:gd name="connsiteY17" fmla="*/ 1407949 h 1407949"/>
              <a:gd name="connsiteX18" fmla="*/ 526829 w 1634241"/>
              <a:gd name="connsiteY18" fmla="*/ 1397518 h 1407949"/>
              <a:gd name="connsiteX19" fmla="*/ 436432 w 1634241"/>
              <a:gd name="connsiteY19" fmla="*/ 1383611 h 1407949"/>
              <a:gd name="connsiteX20" fmla="*/ 352988 w 1634241"/>
              <a:gd name="connsiteY20" fmla="*/ 1352320 h 1407949"/>
              <a:gd name="connsiteX21" fmla="*/ 301931 w 1634241"/>
              <a:gd name="connsiteY21" fmla="*/ 1319933 h 1407949"/>
              <a:gd name="connsiteX22" fmla="*/ 248684 w 1634241"/>
              <a:gd name="connsiteY22" fmla="*/ 1275830 h 1407949"/>
              <a:gd name="connsiteX23" fmla="*/ 217393 w 1634241"/>
              <a:gd name="connsiteY23" fmla="*/ 1223678 h 1407949"/>
              <a:gd name="connsiteX24" fmla="*/ 182625 w 1634241"/>
              <a:gd name="connsiteY24" fmla="*/ 1143712 h 1407949"/>
              <a:gd name="connsiteX25" fmla="*/ 168717 w 1634241"/>
              <a:gd name="connsiteY25" fmla="*/ 1074175 h 1407949"/>
              <a:gd name="connsiteX26" fmla="*/ 147857 w 1634241"/>
              <a:gd name="connsiteY26" fmla="*/ 959441 h 1407949"/>
              <a:gd name="connsiteX27" fmla="*/ 123519 w 1634241"/>
              <a:gd name="connsiteY27" fmla="*/ 792554 h 1407949"/>
              <a:gd name="connsiteX28" fmla="*/ 24046 w 1634241"/>
              <a:gd name="connsiteY28" fmla="*/ 93505 h 1407949"/>
              <a:gd name="connsiteX29" fmla="*/ 7113 w 1634241"/>
              <a:gd name="connsiteY29" fmla="*/ 54799 h 1407949"/>
              <a:gd name="connsiteX30" fmla="*/ 0 w 1634241"/>
              <a:gd name="connsiteY30" fmla="*/ 0 h 1407949"/>
              <a:gd name="connsiteX31" fmla="*/ 825834 w 1634241"/>
              <a:gd name="connsiteY31" fmla="*/ 2610 h 1407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634241" h="1407949">
                <a:moveTo>
                  <a:pt x="825834" y="2610"/>
                </a:moveTo>
                <a:lnTo>
                  <a:pt x="1634241" y="192"/>
                </a:lnTo>
                <a:lnTo>
                  <a:pt x="1535102" y="849278"/>
                </a:lnTo>
                <a:lnTo>
                  <a:pt x="1503811" y="1060268"/>
                </a:lnTo>
                <a:lnTo>
                  <a:pt x="1487523" y="1137663"/>
                </a:lnTo>
                <a:lnTo>
                  <a:pt x="1475997" y="1168049"/>
                </a:lnTo>
                <a:lnTo>
                  <a:pt x="1455136" y="1227155"/>
                </a:lnTo>
                <a:lnTo>
                  <a:pt x="1430798" y="1261923"/>
                </a:lnTo>
                <a:lnTo>
                  <a:pt x="1389076" y="1289737"/>
                </a:lnTo>
                <a:lnTo>
                  <a:pt x="1340401" y="1317552"/>
                </a:lnTo>
                <a:lnTo>
                  <a:pt x="1270865" y="1348843"/>
                </a:lnTo>
                <a:lnTo>
                  <a:pt x="1186327" y="1377943"/>
                </a:lnTo>
                <a:lnTo>
                  <a:pt x="1079641" y="1394042"/>
                </a:lnTo>
                <a:lnTo>
                  <a:pt x="975336" y="1405567"/>
                </a:lnTo>
                <a:lnTo>
                  <a:pt x="888416" y="1407949"/>
                </a:lnTo>
                <a:lnTo>
                  <a:pt x="801496" y="1407949"/>
                </a:lnTo>
                <a:lnTo>
                  <a:pt x="714576" y="1407759"/>
                </a:lnTo>
                <a:lnTo>
                  <a:pt x="631133" y="1407949"/>
                </a:lnTo>
                <a:lnTo>
                  <a:pt x="526829" y="1397518"/>
                </a:lnTo>
                <a:lnTo>
                  <a:pt x="436432" y="1383611"/>
                </a:lnTo>
                <a:lnTo>
                  <a:pt x="352988" y="1352320"/>
                </a:lnTo>
                <a:lnTo>
                  <a:pt x="301931" y="1319933"/>
                </a:lnTo>
                <a:lnTo>
                  <a:pt x="248684" y="1275830"/>
                </a:lnTo>
                <a:lnTo>
                  <a:pt x="217393" y="1223678"/>
                </a:lnTo>
                <a:lnTo>
                  <a:pt x="182625" y="1143712"/>
                </a:lnTo>
                <a:lnTo>
                  <a:pt x="168717" y="1074175"/>
                </a:lnTo>
                <a:lnTo>
                  <a:pt x="147857" y="959441"/>
                </a:lnTo>
                <a:lnTo>
                  <a:pt x="123519" y="792554"/>
                </a:lnTo>
                <a:lnTo>
                  <a:pt x="24046" y="93505"/>
                </a:lnTo>
                <a:lnTo>
                  <a:pt x="7113" y="54799"/>
                </a:lnTo>
                <a:lnTo>
                  <a:pt x="0" y="0"/>
                </a:lnTo>
                <a:lnTo>
                  <a:pt x="825834" y="2610"/>
                </a:lnTo>
                <a:close/>
              </a:path>
            </a:pathLst>
          </a:cu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76" name="Group 75">
            <a:extLst>
              <a:ext uri="{FF2B5EF4-FFF2-40B4-BE49-F238E27FC236}">
                <a16:creationId xmlns:a16="http://schemas.microsoft.com/office/drawing/2014/main" id="{3D0B5015-F58D-4504-9682-27700360FBA8}"/>
              </a:ext>
            </a:extLst>
          </p:cNvPr>
          <p:cNvGrpSpPr/>
          <p:nvPr/>
        </p:nvGrpSpPr>
        <p:grpSpPr>
          <a:xfrm>
            <a:off x="3347290" y="2542233"/>
            <a:ext cx="2429678" cy="3550591"/>
            <a:chOff x="3347290" y="2542233"/>
            <a:chExt cx="2429678" cy="3550591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E6DDC65D-3A1E-4788-A7D8-D60E0BCEEF8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615361" y="3071834"/>
              <a:ext cx="1893536" cy="2491389"/>
            </a:xfrm>
            <a:prstGeom prst="rect">
              <a:avLst/>
            </a:prstGeom>
          </p:spPr>
        </p:pic>
        <p:sp>
          <p:nvSpPr>
            <p:cNvPr id="7" name="Arc 6">
              <a:extLst>
                <a:ext uri="{FF2B5EF4-FFF2-40B4-BE49-F238E27FC236}">
                  <a16:creationId xmlns:a16="http://schemas.microsoft.com/office/drawing/2014/main" id="{447FD086-7761-4CE0-B08E-8454F78E313A}"/>
                </a:ext>
              </a:extLst>
            </p:cNvPr>
            <p:cNvSpPr/>
            <p:nvPr/>
          </p:nvSpPr>
          <p:spPr>
            <a:xfrm>
              <a:off x="4033403" y="4300671"/>
              <a:ext cx="1057450" cy="1057450"/>
            </a:xfrm>
            <a:prstGeom prst="arc">
              <a:avLst>
                <a:gd name="adj1" fmla="val 16200000"/>
                <a:gd name="adj2" fmla="val 12597774"/>
              </a:avLst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EF4E76FD-8893-4176-BCF8-017D4DE7B75D}"/>
                </a:ext>
              </a:extLst>
            </p:cNvPr>
            <p:cNvSpPr txBox="1"/>
            <p:nvPr/>
          </p:nvSpPr>
          <p:spPr>
            <a:xfrm>
              <a:off x="4444668" y="4906512"/>
              <a:ext cx="244382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GB" sz="1400" dirty="0">
                  <a:solidFill>
                    <a:schemeClr val="tx1"/>
                  </a:solidFill>
                </a:rPr>
                <a:t>g</a:t>
              </a:r>
              <a:endParaRPr lang="en-GB" sz="1400" dirty="0"/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5672380C-A890-45F5-93CF-0C860A1A962C}"/>
                </a:ext>
              </a:extLst>
            </p:cNvPr>
            <p:cNvSpPr txBox="1"/>
            <p:nvPr/>
          </p:nvSpPr>
          <p:spPr>
            <a:xfrm>
              <a:off x="4439937" y="4242001"/>
              <a:ext cx="244382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GB" sz="1400" dirty="0">
                  <a:solidFill>
                    <a:schemeClr val="tx1"/>
                  </a:solidFill>
                </a:rPr>
                <a:t>0</a:t>
              </a:r>
              <a:endParaRPr lang="en-GB" sz="1400" dirty="0"/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A69A3EDB-55EE-42A1-9FD1-C9B14E1638B5}"/>
                </a:ext>
              </a:extLst>
            </p:cNvPr>
            <p:cNvSpPr txBox="1"/>
            <p:nvPr/>
          </p:nvSpPr>
          <p:spPr>
            <a:xfrm>
              <a:off x="4073897" y="4444847"/>
              <a:ext cx="488231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GB" sz="1400" dirty="0">
                  <a:solidFill>
                    <a:schemeClr val="tx1"/>
                  </a:solidFill>
                </a:rPr>
                <a:t>100</a:t>
              </a:r>
              <a:endParaRPr lang="en-GB" sz="1400" dirty="0"/>
            </a:p>
          </p:txBody>
        </p: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BB92600A-D10E-4952-AEFF-8951CD78B564}"/>
                </a:ext>
              </a:extLst>
            </p:cNvPr>
            <p:cNvCxnSpPr>
              <a:cxnSpLocks/>
            </p:cNvCxnSpPr>
            <p:nvPr/>
          </p:nvCxnSpPr>
          <p:spPr>
            <a:xfrm>
              <a:off x="4562128" y="4255502"/>
              <a:ext cx="106" cy="5082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575EE15D-9A30-4251-A3B0-B7E7B49F161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063059" y="5089754"/>
              <a:ext cx="39594" cy="2778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3B3ED5D4-9E65-4D18-AA53-B5E3D8779053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5021816" y="5092136"/>
              <a:ext cx="39382" cy="25399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956C3DD9-F120-4BA0-8729-B2362290D808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562128" y="5358121"/>
              <a:ext cx="1" cy="475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82AFED63-782B-4FBD-97DF-D233C93262C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019434" y="4541260"/>
              <a:ext cx="41763" cy="24619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10CF59E0-1609-463E-B0B8-22B4D0EE2164}"/>
                </a:ext>
              </a:extLst>
            </p:cNvPr>
            <p:cNvCxnSpPr>
              <a:cxnSpLocks/>
            </p:cNvCxnSpPr>
            <p:nvPr/>
          </p:nvCxnSpPr>
          <p:spPr>
            <a:xfrm>
              <a:off x="4067820" y="4541259"/>
              <a:ext cx="44358" cy="2462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547C9E43-F9F5-427C-8C3A-8B90D8EC70AE}"/>
                </a:ext>
              </a:extLst>
            </p:cNvPr>
            <p:cNvSpPr/>
            <p:nvPr/>
          </p:nvSpPr>
          <p:spPr>
            <a:xfrm>
              <a:off x="3347290" y="2542233"/>
              <a:ext cx="2429678" cy="3550591"/>
            </a:xfrm>
            <a:prstGeom prst="rect">
              <a:avLst/>
            </a:prstGeom>
            <a:noFill/>
            <a:ln w="28575">
              <a:solidFill>
                <a:srgbClr val="11743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</p:grpSp>
      <p:sp>
        <p:nvSpPr>
          <p:cNvPr id="12" name="Rectangle 11"/>
          <p:cNvSpPr/>
          <p:nvPr/>
        </p:nvSpPr>
        <p:spPr>
          <a:xfrm>
            <a:off x="755650" y="765175"/>
            <a:ext cx="76326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3200" b="1" dirty="0">
                <a:latin typeface="+mj-lt"/>
              </a:rPr>
              <a:t>Reading Scales</a:t>
            </a:r>
          </a:p>
        </p:txBody>
      </p:sp>
      <p:grpSp>
        <p:nvGrpSpPr>
          <p:cNvPr id="18" name="ICONS"/>
          <p:cNvGrpSpPr/>
          <p:nvPr/>
        </p:nvGrpSpPr>
        <p:grpSpPr>
          <a:xfrm>
            <a:off x="7480751" y="621486"/>
            <a:ext cx="1238498" cy="864000"/>
            <a:chOff x="7480751" y="621486"/>
            <a:chExt cx="1238498" cy="864000"/>
          </a:xfrm>
        </p:grpSpPr>
        <p:pic>
          <p:nvPicPr>
            <p:cNvPr id="24" name="Assessment" hidden="1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22" name="Mental and Oral Starter" hidden="1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8200" y="621686"/>
              <a:ext cx="863600" cy="86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Group Work" hidden="1"/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19" name="Talking Partners" hidden="1"/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17" name="Pairs" hidden="1"/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15" name="Individual Work" hidden="1"/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14" name="Whole Class"/>
            <p:cNvPicPr>
              <a:picLocks noChangeAspect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480751" y="621486"/>
              <a:ext cx="1238498" cy="864000"/>
            </a:xfrm>
            <a:prstGeom prst="rect">
              <a:avLst/>
            </a:prstGeom>
          </p:spPr>
        </p:pic>
      </p:grpSp>
      <p:sp>
        <p:nvSpPr>
          <p:cNvPr id="4" name="Rectangle 3">
            <a:extLst>
              <a:ext uri="{FF2B5EF4-FFF2-40B4-BE49-F238E27FC236}">
                <a16:creationId xmlns:a16="http://schemas.microsoft.com/office/drawing/2014/main" id="{9EC14B69-A579-4DD7-824B-075970D5C898}"/>
              </a:ext>
            </a:extLst>
          </p:cNvPr>
          <p:cNvSpPr/>
          <p:nvPr/>
        </p:nvSpPr>
        <p:spPr>
          <a:xfrm>
            <a:off x="755649" y="1629175"/>
            <a:ext cx="7632699" cy="741330"/>
          </a:xfrm>
          <a:prstGeom prst="rect">
            <a:avLst/>
          </a:prstGeom>
          <a:solidFill>
            <a:schemeClr val="bg1"/>
          </a:solidFill>
          <a:ln w="28575">
            <a:solidFill>
              <a:srgbClr val="1174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>
              <a:defRPr/>
            </a:pPr>
            <a:r>
              <a:rPr lang="en-GB" sz="1700" dirty="0">
                <a:solidFill>
                  <a:schemeClr val="tx1"/>
                </a:solidFill>
              </a:rPr>
              <a:t>Being able to divide </a:t>
            </a:r>
            <a:r>
              <a:rPr lang="en-GB" sz="1700" b="1" dirty="0">
                <a:solidFill>
                  <a:schemeClr val="tx1"/>
                </a:solidFill>
              </a:rPr>
              <a:t>100</a:t>
            </a:r>
            <a:r>
              <a:rPr lang="en-GB" sz="1700" dirty="0">
                <a:solidFill>
                  <a:schemeClr val="tx1"/>
                </a:solidFill>
              </a:rPr>
              <a:t> into </a:t>
            </a:r>
            <a:r>
              <a:rPr lang="en-GB" sz="1700" b="1" dirty="0">
                <a:solidFill>
                  <a:schemeClr val="tx1"/>
                </a:solidFill>
              </a:rPr>
              <a:t>2</a:t>
            </a:r>
            <a:r>
              <a:rPr lang="en-GB" sz="1700" dirty="0">
                <a:solidFill>
                  <a:schemeClr val="tx1"/>
                </a:solidFill>
              </a:rPr>
              <a:t>, </a:t>
            </a:r>
            <a:r>
              <a:rPr lang="en-GB" sz="1700" b="1" dirty="0">
                <a:solidFill>
                  <a:schemeClr val="tx1"/>
                </a:solidFill>
              </a:rPr>
              <a:t>4</a:t>
            </a:r>
            <a:r>
              <a:rPr lang="en-GB" sz="1700" dirty="0">
                <a:solidFill>
                  <a:schemeClr val="tx1"/>
                </a:solidFill>
              </a:rPr>
              <a:t>, </a:t>
            </a:r>
            <a:r>
              <a:rPr lang="en-GB" sz="1700" b="1" dirty="0">
                <a:solidFill>
                  <a:schemeClr val="tx1"/>
                </a:solidFill>
              </a:rPr>
              <a:t>5</a:t>
            </a:r>
            <a:r>
              <a:rPr lang="en-GB" sz="1700" dirty="0">
                <a:solidFill>
                  <a:schemeClr val="tx1"/>
                </a:solidFill>
              </a:rPr>
              <a:t> or </a:t>
            </a:r>
            <a:r>
              <a:rPr lang="en-GB" sz="1700" b="1" dirty="0">
                <a:solidFill>
                  <a:schemeClr val="tx1"/>
                </a:solidFill>
              </a:rPr>
              <a:t>10</a:t>
            </a:r>
            <a:r>
              <a:rPr lang="en-GB" sz="1700" dirty="0">
                <a:solidFill>
                  <a:schemeClr val="tx1"/>
                </a:solidFill>
              </a:rPr>
              <a:t> equal parts is important because these are the intervals commonly found on measuring instruments.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B31607BF-B8D5-4A05-9325-956AA784210E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98065" y="4288586"/>
            <a:ext cx="128126" cy="1062198"/>
          </a:xfrm>
          <a:prstGeom prst="rect">
            <a:avLst/>
          </a:prstGeom>
        </p:spPr>
      </p:pic>
      <p:sp>
        <p:nvSpPr>
          <p:cNvPr id="60" name="Rectangle 59">
            <a:extLst>
              <a:ext uri="{FF2B5EF4-FFF2-40B4-BE49-F238E27FC236}">
                <a16:creationId xmlns:a16="http://schemas.microsoft.com/office/drawing/2014/main" id="{A7DA1D27-A47A-4967-A97D-8270DADA5D49}"/>
              </a:ext>
            </a:extLst>
          </p:cNvPr>
          <p:cNvSpPr/>
          <p:nvPr/>
        </p:nvSpPr>
        <p:spPr>
          <a:xfrm>
            <a:off x="755649" y="2542233"/>
            <a:ext cx="2409937" cy="2434101"/>
          </a:xfrm>
          <a:prstGeom prst="rect">
            <a:avLst/>
          </a:prstGeom>
          <a:solidFill>
            <a:schemeClr val="bg1"/>
          </a:solidFill>
          <a:ln w="28575">
            <a:solidFill>
              <a:srgbClr val="1174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>
              <a:defRPr/>
            </a:pPr>
            <a:r>
              <a:rPr lang="en-GB" dirty="0">
                <a:solidFill>
                  <a:schemeClr val="tx1"/>
                </a:solidFill>
              </a:rPr>
              <a:t>Not every</a:t>
            </a:r>
            <a:br>
              <a:rPr lang="en-GB" dirty="0">
                <a:solidFill>
                  <a:schemeClr val="tx1"/>
                </a:solidFill>
              </a:rPr>
            </a:br>
            <a:r>
              <a:rPr lang="en-GB" dirty="0">
                <a:solidFill>
                  <a:schemeClr val="tx1"/>
                </a:solidFill>
              </a:rPr>
              <a:t>interval is marked</a:t>
            </a:r>
            <a:br>
              <a:rPr lang="en-GB" dirty="0">
                <a:solidFill>
                  <a:schemeClr val="tx1"/>
                </a:solidFill>
              </a:rPr>
            </a:br>
            <a:r>
              <a:rPr lang="en-GB" dirty="0">
                <a:solidFill>
                  <a:schemeClr val="tx1"/>
                </a:solidFill>
              </a:rPr>
              <a:t>on measuring instruments. We have to look carefully at how many equal parts the scale is divided into.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8B062321-FA39-4521-8E56-358378BA8D7A}"/>
              </a:ext>
            </a:extLst>
          </p:cNvPr>
          <p:cNvGrpSpPr/>
          <p:nvPr/>
        </p:nvGrpSpPr>
        <p:grpSpPr>
          <a:xfrm>
            <a:off x="3347290" y="2542234"/>
            <a:ext cx="2429678" cy="3550591"/>
            <a:chOff x="3347290" y="5542566"/>
            <a:chExt cx="2429678" cy="3550591"/>
          </a:xfrm>
        </p:grpSpPr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753F4688-7B36-4399-ACE6-0CB72A456339}"/>
                </a:ext>
              </a:extLst>
            </p:cNvPr>
            <p:cNvSpPr/>
            <p:nvPr/>
          </p:nvSpPr>
          <p:spPr>
            <a:xfrm>
              <a:off x="3347290" y="5542566"/>
              <a:ext cx="2429678" cy="3550591"/>
            </a:xfrm>
            <a:prstGeom prst="rect">
              <a:avLst/>
            </a:prstGeom>
            <a:noFill/>
            <a:ln w="28575">
              <a:solidFill>
                <a:srgbClr val="11743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grpSp>
          <p:nvGrpSpPr>
            <p:cNvPr id="87" name="Group 86">
              <a:extLst>
                <a:ext uri="{FF2B5EF4-FFF2-40B4-BE49-F238E27FC236}">
                  <a16:creationId xmlns:a16="http://schemas.microsoft.com/office/drawing/2014/main" id="{766E3F90-D65E-46D1-9237-AFA29178F6C5}"/>
                </a:ext>
              </a:extLst>
            </p:cNvPr>
            <p:cNvGrpSpPr/>
            <p:nvPr/>
          </p:nvGrpSpPr>
          <p:grpSpPr>
            <a:xfrm>
              <a:off x="3444532" y="6454960"/>
              <a:ext cx="2235194" cy="1725803"/>
              <a:chOff x="4130645" y="6311951"/>
              <a:chExt cx="2235194" cy="1725803"/>
            </a:xfrm>
          </p:grpSpPr>
          <p:pic>
            <p:nvPicPr>
              <p:cNvPr id="56" name="Picture 55">
                <a:extLst>
                  <a:ext uri="{FF2B5EF4-FFF2-40B4-BE49-F238E27FC236}">
                    <a16:creationId xmlns:a16="http://schemas.microsoft.com/office/drawing/2014/main" id="{4E6E0DDD-5137-4082-9C39-A1B42EE9335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4130645" y="6311951"/>
                <a:ext cx="2235194" cy="1725803"/>
              </a:xfrm>
              <a:prstGeom prst="rect">
                <a:avLst/>
              </a:prstGeom>
            </p:spPr>
          </p:pic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0B5451A9-074B-40F4-9C13-104BE726D44B}"/>
                  </a:ext>
                </a:extLst>
              </p:cNvPr>
              <p:cNvSpPr txBox="1"/>
              <p:nvPr/>
            </p:nvSpPr>
            <p:spPr>
              <a:xfrm>
                <a:off x="5174856" y="6405345"/>
                <a:ext cx="737589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GB" sz="1400" dirty="0">
                    <a:solidFill>
                      <a:schemeClr val="tx1"/>
                    </a:solidFill>
                  </a:rPr>
                  <a:t>100ml</a:t>
                </a:r>
                <a:endParaRPr lang="en-GB" sz="1400" dirty="0"/>
              </a:p>
            </p:txBody>
          </p:sp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D6E2DE54-A49D-41E4-90C8-C6832BA8E417}"/>
                  </a:ext>
                </a:extLst>
              </p:cNvPr>
              <p:cNvSpPr txBox="1"/>
              <p:nvPr/>
            </p:nvSpPr>
            <p:spPr>
              <a:xfrm>
                <a:off x="5174856" y="7662402"/>
                <a:ext cx="737589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GB" sz="1400" dirty="0">
                    <a:solidFill>
                      <a:schemeClr val="tx1"/>
                    </a:solidFill>
                  </a:rPr>
                  <a:t>0ml</a:t>
                </a:r>
                <a:endParaRPr lang="en-GB" sz="1400" dirty="0"/>
              </a:p>
            </p:txBody>
          </p:sp>
          <p:cxnSp>
            <p:nvCxnSpPr>
              <p:cNvPr id="62" name="Straight Connector 61">
                <a:extLst>
                  <a:ext uri="{FF2B5EF4-FFF2-40B4-BE49-F238E27FC236}">
                    <a16:creationId xmlns:a16="http://schemas.microsoft.com/office/drawing/2014/main" id="{65C8B989-C487-4D55-9D53-5140E9AADB8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178766" y="6559234"/>
                <a:ext cx="0" cy="1257057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Straight Connector 69">
                <a:extLst>
                  <a:ext uri="{FF2B5EF4-FFF2-40B4-BE49-F238E27FC236}">
                    <a16:creationId xmlns:a16="http://schemas.microsoft.com/office/drawing/2014/main" id="{971EBF1B-4A6B-48E3-A205-6F3745B29F2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123568" y="6559234"/>
                <a:ext cx="110396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Straight Connector 70">
                <a:extLst>
                  <a:ext uri="{FF2B5EF4-FFF2-40B4-BE49-F238E27FC236}">
                    <a16:creationId xmlns:a16="http://schemas.microsoft.com/office/drawing/2014/main" id="{5FE746F9-AD57-41F6-B6CE-119373EDCD0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123568" y="6873498"/>
                <a:ext cx="110396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Straight Connector 71">
                <a:extLst>
                  <a:ext uri="{FF2B5EF4-FFF2-40B4-BE49-F238E27FC236}">
                    <a16:creationId xmlns:a16="http://schemas.microsoft.com/office/drawing/2014/main" id="{12F1F42D-E4B0-47C6-8474-17D58DF763E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123568" y="7187762"/>
                <a:ext cx="110396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Straight Connector 72">
                <a:extLst>
                  <a:ext uri="{FF2B5EF4-FFF2-40B4-BE49-F238E27FC236}">
                    <a16:creationId xmlns:a16="http://schemas.microsoft.com/office/drawing/2014/main" id="{7BEC1B94-A773-4A5D-B876-78A970B8E0F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123568" y="7816290"/>
                <a:ext cx="110396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Straight Connector 73">
                <a:extLst>
                  <a:ext uri="{FF2B5EF4-FFF2-40B4-BE49-F238E27FC236}">
                    <a16:creationId xmlns:a16="http://schemas.microsoft.com/office/drawing/2014/main" id="{6228484B-9E1C-422C-B194-72C88BBC26E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123568" y="7502026"/>
                <a:ext cx="110396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77" name="Rectangular Callout 16">
            <a:extLst>
              <a:ext uri="{FF2B5EF4-FFF2-40B4-BE49-F238E27FC236}">
                <a16:creationId xmlns:a16="http://schemas.microsoft.com/office/drawing/2014/main" id="{B4F81DD0-0DC4-4D0F-AACF-8036F0CD38DB}"/>
              </a:ext>
            </a:extLst>
          </p:cNvPr>
          <p:cNvSpPr/>
          <p:nvPr/>
        </p:nvSpPr>
        <p:spPr>
          <a:xfrm>
            <a:off x="5958672" y="2542233"/>
            <a:ext cx="2429678" cy="1603104"/>
          </a:xfrm>
          <a:prstGeom prst="wedgeRectCallout">
            <a:avLst>
              <a:gd name="adj1" fmla="val -5998"/>
              <a:gd name="adj2" fmla="val 69297"/>
            </a:avLst>
          </a:prstGeom>
          <a:solidFill>
            <a:schemeClr val="bg1"/>
          </a:solidFill>
          <a:ln w="28575">
            <a:solidFill>
              <a:srgbClr val="1174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ysClr val="windowText" lastClr="000000"/>
                </a:solidFill>
              </a:rPr>
              <a:t>On this weighing scale, 100 is divided into </a:t>
            </a:r>
            <a:r>
              <a:rPr lang="en-GB" b="1" dirty="0">
                <a:solidFill>
                  <a:sysClr val="windowText" lastClr="000000"/>
                </a:solidFill>
              </a:rPr>
              <a:t>five equal parts</a:t>
            </a:r>
            <a:r>
              <a:rPr lang="en-GB" dirty="0">
                <a:solidFill>
                  <a:sysClr val="windowText" lastClr="000000"/>
                </a:solidFill>
              </a:rPr>
              <a:t>. The scale is counting in multiples of </a:t>
            </a:r>
            <a:r>
              <a:rPr lang="en-GB" b="1" dirty="0">
                <a:solidFill>
                  <a:sysClr val="windowText" lastClr="000000"/>
                </a:solidFill>
              </a:rPr>
              <a:t>20</a:t>
            </a:r>
            <a:r>
              <a:rPr lang="en-GB" dirty="0">
                <a:solidFill>
                  <a:sysClr val="windowText" lastClr="000000"/>
                </a:solidFill>
              </a:rPr>
              <a:t>.</a:t>
            </a:r>
          </a:p>
        </p:txBody>
      </p:sp>
      <p:sp>
        <p:nvSpPr>
          <p:cNvPr id="86" name="Rectangular Callout 16">
            <a:extLst>
              <a:ext uri="{FF2B5EF4-FFF2-40B4-BE49-F238E27FC236}">
                <a16:creationId xmlns:a16="http://schemas.microsoft.com/office/drawing/2014/main" id="{923AE9C4-3E39-47D8-92C4-6A4EEE6BB2F4}"/>
              </a:ext>
            </a:extLst>
          </p:cNvPr>
          <p:cNvSpPr/>
          <p:nvPr/>
        </p:nvSpPr>
        <p:spPr>
          <a:xfrm>
            <a:off x="5958672" y="2542233"/>
            <a:ext cx="2429678" cy="1603104"/>
          </a:xfrm>
          <a:prstGeom prst="wedgeRectCallout">
            <a:avLst>
              <a:gd name="adj1" fmla="val -5998"/>
              <a:gd name="adj2" fmla="val 69297"/>
            </a:avLst>
          </a:prstGeom>
          <a:solidFill>
            <a:schemeClr val="bg1"/>
          </a:solidFill>
          <a:ln w="28575">
            <a:solidFill>
              <a:srgbClr val="1174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ysClr val="windowText" lastClr="000000"/>
                </a:solidFill>
              </a:rPr>
              <a:t>On this measuring jug, 100ml is divided into </a:t>
            </a:r>
            <a:r>
              <a:rPr lang="en-GB" b="1" dirty="0">
                <a:solidFill>
                  <a:sysClr val="windowText" lastClr="000000"/>
                </a:solidFill>
              </a:rPr>
              <a:t>four equal parts</a:t>
            </a:r>
            <a:r>
              <a:rPr lang="en-GB" dirty="0">
                <a:solidFill>
                  <a:sysClr val="windowText" lastClr="000000"/>
                </a:solidFill>
              </a:rPr>
              <a:t>. The scale is counting in multiples of </a:t>
            </a:r>
            <a:r>
              <a:rPr lang="en-GB" b="1" dirty="0">
                <a:solidFill>
                  <a:sysClr val="windowText" lastClr="000000"/>
                </a:solidFill>
              </a:rPr>
              <a:t>25</a:t>
            </a:r>
            <a:r>
              <a:rPr lang="en-GB" dirty="0">
                <a:solidFill>
                  <a:sysClr val="windowText" lastClr="000000"/>
                </a:solidFill>
              </a:rPr>
              <a:t>.</a:t>
            </a:r>
          </a:p>
        </p:txBody>
      </p:sp>
      <p:grpSp>
        <p:nvGrpSpPr>
          <p:cNvPr id="85" name="Group 84">
            <a:extLst>
              <a:ext uri="{FF2B5EF4-FFF2-40B4-BE49-F238E27FC236}">
                <a16:creationId xmlns:a16="http://schemas.microsoft.com/office/drawing/2014/main" id="{55D62B50-7DB5-484C-A17E-8F76CF3998E8}"/>
              </a:ext>
            </a:extLst>
          </p:cNvPr>
          <p:cNvGrpSpPr/>
          <p:nvPr/>
        </p:nvGrpSpPr>
        <p:grpSpPr>
          <a:xfrm>
            <a:off x="6864638" y="4076889"/>
            <a:ext cx="1523711" cy="1994963"/>
            <a:chOff x="6864638" y="4076889"/>
            <a:chExt cx="1523711" cy="1994963"/>
          </a:xfrm>
        </p:grpSpPr>
        <p:pic>
          <p:nvPicPr>
            <p:cNvPr id="80" name="Picture 79">
              <a:extLst>
                <a:ext uri="{FF2B5EF4-FFF2-40B4-BE49-F238E27FC236}">
                  <a16:creationId xmlns:a16="http://schemas.microsoft.com/office/drawing/2014/main" id="{E866FCC1-B9C3-4611-B138-D0C3609D03B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6864638" y="4515458"/>
              <a:ext cx="1523711" cy="1556394"/>
            </a:xfrm>
            <a:prstGeom prst="ellipse">
              <a:avLst/>
            </a:prstGeom>
            <a:solidFill>
              <a:srgbClr val="BAD1BE"/>
            </a:solidFill>
            <a:ln w="28575">
              <a:solidFill>
                <a:srgbClr val="11743A"/>
              </a:solidFill>
            </a:ln>
          </p:spPr>
        </p:pic>
        <p:pic>
          <p:nvPicPr>
            <p:cNvPr id="84" name="Picture 83">
              <a:extLst>
                <a:ext uri="{FF2B5EF4-FFF2-40B4-BE49-F238E27FC236}">
                  <a16:creationId xmlns:a16="http://schemas.microsoft.com/office/drawing/2014/main" id="{A47325C7-71DD-437C-9B4C-BCB82CB8BA3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610"/>
            <a:stretch/>
          </p:blipFill>
          <p:spPr>
            <a:xfrm flipH="1">
              <a:off x="7026292" y="4076889"/>
              <a:ext cx="1214528" cy="121877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40864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8000000">
                                      <p:cBhvr>
                                        <p:cTn id="27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500"/>
                            </p:stCondLst>
                            <p:childTnLst>
                              <p:par>
                                <p:cTn id="5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 animBg="1"/>
      <p:bldP spid="60" grpId="0" animBg="1"/>
      <p:bldP spid="77" grpId="0" animBg="1"/>
      <p:bldP spid="77" grpId="1" animBg="1"/>
      <p:bldP spid="8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755650" y="765175"/>
            <a:ext cx="76326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3200" b="1" dirty="0">
                <a:latin typeface="+mj-lt"/>
              </a:rPr>
              <a:t>Reading Scales</a:t>
            </a:r>
          </a:p>
        </p:txBody>
      </p:sp>
      <p:grpSp>
        <p:nvGrpSpPr>
          <p:cNvPr id="18" name="ICONS"/>
          <p:cNvGrpSpPr/>
          <p:nvPr/>
        </p:nvGrpSpPr>
        <p:grpSpPr>
          <a:xfrm>
            <a:off x="7480751" y="621486"/>
            <a:ext cx="1238498" cy="864000"/>
            <a:chOff x="7480751" y="621486"/>
            <a:chExt cx="1238498" cy="864000"/>
          </a:xfrm>
        </p:grpSpPr>
        <p:pic>
          <p:nvPicPr>
            <p:cNvPr id="24" name="Assessment" hidden="1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22" name="Mental and Oral Starter" hidden="1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8200" y="621686"/>
              <a:ext cx="863600" cy="86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Group Work" hidden="1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19" name="Talking Partners" hidden="1"/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17" name="Pairs" hidden="1"/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15" name="Individual Work" hidden="1"/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14" name="Whole Class"/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480751" y="621486"/>
              <a:ext cx="1238498" cy="864000"/>
            </a:xfrm>
            <a:prstGeom prst="rect">
              <a:avLst/>
            </a:prstGeom>
          </p:spPr>
        </p:pic>
      </p:grpSp>
      <p:sp>
        <p:nvSpPr>
          <p:cNvPr id="4" name="Rectangle 3">
            <a:extLst>
              <a:ext uri="{FF2B5EF4-FFF2-40B4-BE49-F238E27FC236}">
                <a16:creationId xmlns:a16="http://schemas.microsoft.com/office/drawing/2014/main" id="{9EC14B69-A579-4DD7-824B-075970D5C898}"/>
              </a:ext>
            </a:extLst>
          </p:cNvPr>
          <p:cNvSpPr/>
          <p:nvPr/>
        </p:nvSpPr>
        <p:spPr>
          <a:xfrm>
            <a:off x="755649" y="1723188"/>
            <a:ext cx="7632699" cy="479719"/>
          </a:xfrm>
          <a:prstGeom prst="rect">
            <a:avLst/>
          </a:prstGeom>
          <a:solidFill>
            <a:schemeClr val="bg1"/>
          </a:solidFill>
          <a:ln w="28575">
            <a:solidFill>
              <a:srgbClr val="1174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>
              <a:defRPr/>
            </a:pPr>
            <a:r>
              <a:rPr lang="en-GB" sz="1700" dirty="0">
                <a:solidFill>
                  <a:schemeClr val="tx1"/>
                </a:solidFill>
              </a:rPr>
              <a:t>Complete the sentence stems describing the measuring equipment.</a:t>
            </a:r>
          </a:p>
        </p:txBody>
      </p:sp>
      <p:sp>
        <p:nvSpPr>
          <p:cNvPr id="77" name="Rectangular Callout 16">
            <a:extLst>
              <a:ext uri="{FF2B5EF4-FFF2-40B4-BE49-F238E27FC236}">
                <a16:creationId xmlns:a16="http://schemas.microsoft.com/office/drawing/2014/main" id="{B4F81DD0-0DC4-4D0F-AACF-8036F0CD38DB}"/>
              </a:ext>
            </a:extLst>
          </p:cNvPr>
          <p:cNvSpPr/>
          <p:nvPr/>
        </p:nvSpPr>
        <p:spPr>
          <a:xfrm>
            <a:off x="5958672" y="2381274"/>
            <a:ext cx="2429678" cy="1764063"/>
          </a:xfrm>
          <a:prstGeom prst="wedgeRectCallout">
            <a:avLst>
              <a:gd name="adj1" fmla="val -5998"/>
              <a:gd name="adj2" fmla="val 69297"/>
            </a:avLst>
          </a:prstGeom>
          <a:solidFill>
            <a:schemeClr val="bg1"/>
          </a:solidFill>
          <a:ln w="28575">
            <a:solidFill>
              <a:srgbClr val="1174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ysClr val="windowText" lastClr="000000"/>
                </a:solidFill>
              </a:rPr>
              <a:t>On this</a:t>
            </a:r>
            <a:br>
              <a:rPr lang="en-GB" dirty="0">
                <a:solidFill>
                  <a:sysClr val="windowText" lastClr="000000"/>
                </a:solidFill>
              </a:rPr>
            </a:br>
            <a:r>
              <a:rPr lang="en-GB" dirty="0">
                <a:solidFill>
                  <a:sysClr val="windowText" lastClr="000000"/>
                </a:solidFill>
              </a:rPr>
              <a:t>measuring jug,</a:t>
            </a:r>
            <a:br>
              <a:rPr lang="en-GB" dirty="0">
                <a:solidFill>
                  <a:sysClr val="windowText" lastClr="000000"/>
                </a:solidFill>
              </a:rPr>
            </a:br>
            <a:r>
              <a:rPr lang="en-GB" dirty="0">
                <a:solidFill>
                  <a:sysClr val="windowText" lastClr="000000"/>
                </a:solidFill>
              </a:rPr>
              <a:t>100ml is divided into</a:t>
            </a:r>
            <a:br>
              <a:rPr lang="en-GB" u="sng" dirty="0">
                <a:solidFill>
                  <a:sysClr val="windowText" lastClr="000000"/>
                </a:solidFill>
              </a:rPr>
            </a:br>
            <a:r>
              <a:rPr lang="en-GB" u="sng" dirty="0">
                <a:solidFill>
                  <a:sysClr val="windowText" lastClr="000000"/>
                </a:solidFill>
              </a:rPr>
              <a:t>          </a:t>
            </a:r>
            <a:r>
              <a:rPr lang="en-GB" dirty="0">
                <a:solidFill>
                  <a:sysClr val="windowText" lastClr="000000"/>
                </a:solidFill>
              </a:rPr>
              <a:t> </a:t>
            </a:r>
            <a:r>
              <a:rPr lang="en-GB" b="1" dirty="0">
                <a:solidFill>
                  <a:sysClr val="windowText" lastClr="000000"/>
                </a:solidFill>
              </a:rPr>
              <a:t>equal parts</a:t>
            </a:r>
            <a:r>
              <a:rPr lang="en-GB" dirty="0">
                <a:solidFill>
                  <a:sysClr val="windowText" lastClr="000000"/>
                </a:solidFill>
              </a:rPr>
              <a:t>. The scale is counting in multiples of </a:t>
            </a:r>
            <a:r>
              <a:rPr lang="en-GB" u="sng" dirty="0">
                <a:solidFill>
                  <a:sysClr val="windowText" lastClr="000000"/>
                </a:solidFill>
              </a:rPr>
              <a:t>         </a:t>
            </a:r>
            <a:r>
              <a:rPr lang="en-GB" dirty="0">
                <a:solidFill>
                  <a:sysClr val="windowText" lastClr="000000"/>
                </a:solidFill>
              </a:rPr>
              <a:t>.</a:t>
            </a:r>
          </a:p>
        </p:txBody>
      </p:sp>
      <p:sp>
        <p:nvSpPr>
          <p:cNvPr id="86" name="Rectangular Callout 16">
            <a:extLst>
              <a:ext uri="{FF2B5EF4-FFF2-40B4-BE49-F238E27FC236}">
                <a16:creationId xmlns:a16="http://schemas.microsoft.com/office/drawing/2014/main" id="{923AE9C4-3E39-47D8-92C4-6A4EEE6BB2F4}"/>
              </a:ext>
            </a:extLst>
          </p:cNvPr>
          <p:cNvSpPr/>
          <p:nvPr/>
        </p:nvSpPr>
        <p:spPr>
          <a:xfrm flipH="1">
            <a:off x="746783" y="2381274"/>
            <a:ext cx="2429678" cy="1764063"/>
          </a:xfrm>
          <a:prstGeom prst="wedgeRectCallout">
            <a:avLst>
              <a:gd name="adj1" fmla="val -5998"/>
              <a:gd name="adj2" fmla="val 69297"/>
            </a:avLst>
          </a:prstGeom>
          <a:solidFill>
            <a:schemeClr val="bg1"/>
          </a:solidFill>
          <a:ln w="28575">
            <a:solidFill>
              <a:srgbClr val="1174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ysClr val="windowText" lastClr="000000"/>
                </a:solidFill>
              </a:rPr>
              <a:t>On this weighing scale, 100g is divided into </a:t>
            </a:r>
            <a:r>
              <a:rPr lang="en-GB" u="sng" dirty="0">
                <a:solidFill>
                  <a:sysClr val="windowText" lastClr="000000"/>
                </a:solidFill>
              </a:rPr>
              <a:t>         </a:t>
            </a:r>
            <a:r>
              <a:rPr lang="en-GB" dirty="0">
                <a:solidFill>
                  <a:sysClr val="windowText" lastClr="000000"/>
                </a:solidFill>
              </a:rPr>
              <a:t> </a:t>
            </a:r>
            <a:r>
              <a:rPr lang="en-GB" b="1" dirty="0">
                <a:solidFill>
                  <a:sysClr val="windowText" lastClr="000000"/>
                </a:solidFill>
              </a:rPr>
              <a:t>equal parts</a:t>
            </a:r>
            <a:r>
              <a:rPr lang="en-GB" dirty="0">
                <a:solidFill>
                  <a:sysClr val="windowText" lastClr="000000"/>
                </a:solidFill>
              </a:rPr>
              <a:t>. The scale is counting in multiples of </a:t>
            </a:r>
            <a:r>
              <a:rPr lang="en-GB" u="sng" dirty="0">
                <a:solidFill>
                  <a:sysClr val="windowText" lastClr="000000"/>
                </a:solidFill>
              </a:rPr>
              <a:t>         </a:t>
            </a:r>
            <a:r>
              <a:rPr lang="en-GB" dirty="0">
                <a:solidFill>
                  <a:sysClr val="windowText" lastClr="000000"/>
                </a:solidFill>
              </a:rPr>
              <a:t>.</a:t>
            </a:r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CD2F4E96-920C-476F-AB3A-425E80FE670C}"/>
              </a:ext>
            </a:extLst>
          </p:cNvPr>
          <p:cNvGrpSpPr/>
          <p:nvPr/>
        </p:nvGrpSpPr>
        <p:grpSpPr>
          <a:xfrm flipH="1">
            <a:off x="6861806" y="4201621"/>
            <a:ext cx="1517608" cy="1865384"/>
            <a:chOff x="804120" y="4413298"/>
            <a:chExt cx="1517608" cy="1865384"/>
          </a:xfrm>
        </p:grpSpPr>
        <p:pic>
          <p:nvPicPr>
            <p:cNvPr id="51" name="Picture 50">
              <a:extLst>
                <a:ext uri="{FF2B5EF4-FFF2-40B4-BE49-F238E27FC236}">
                  <a16:creationId xmlns:a16="http://schemas.microsoft.com/office/drawing/2014/main" id="{AEEECFAE-C051-4D3B-93FD-A62B40834B3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04459" y="4722289"/>
              <a:ext cx="1517269" cy="1556393"/>
            </a:xfrm>
            <a:prstGeom prst="ellipse">
              <a:avLst/>
            </a:prstGeom>
            <a:solidFill>
              <a:srgbClr val="BAD1BE"/>
            </a:solidFill>
            <a:ln w="38100">
              <a:solidFill>
                <a:srgbClr val="11743A"/>
              </a:solidFill>
            </a:ln>
          </p:spPr>
        </p:pic>
        <p:pic>
          <p:nvPicPr>
            <p:cNvPr id="53" name="Picture 52">
              <a:extLst>
                <a:ext uri="{FF2B5EF4-FFF2-40B4-BE49-F238E27FC236}">
                  <a16:creationId xmlns:a16="http://schemas.microsoft.com/office/drawing/2014/main" id="{9AF2D237-FBF8-4A17-8653-6CB9BB7F8D9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684"/>
            <a:stretch/>
          </p:blipFill>
          <p:spPr>
            <a:xfrm>
              <a:off x="804120" y="4413298"/>
              <a:ext cx="1517269" cy="1163883"/>
            </a:xfrm>
            <a:prstGeom prst="rect">
              <a:avLst/>
            </a:prstGeom>
          </p:spPr>
        </p:pic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6B45785A-B68E-4451-B66D-0A572AF8D901}"/>
              </a:ext>
            </a:extLst>
          </p:cNvPr>
          <p:cNvGrpSpPr/>
          <p:nvPr/>
        </p:nvGrpSpPr>
        <p:grpSpPr>
          <a:xfrm flipH="1">
            <a:off x="777051" y="4233553"/>
            <a:ext cx="1520308" cy="1830086"/>
            <a:chOff x="6871078" y="4448596"/>
            <a:chExt cx="1520308" cy="1830086"/>
          </a:xfrm>
        </p:grpSpPr>
        <p:pic>
          <p:nvPicPr>
            <p:cNvPr id="55" name="Picture 54">
              <a:extLst>
                <a:ext uri="{FF2B5EF4-FFF2-40B4-BE49-F238E27FC236}">
                  <a16:creationId xmlns:a16="http://schemas.microsoft.com/office/drawing/2014/main" id="{117F34F1-F5E9-4883-B0DB-8CD9C0372E8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871079" y="4722289"/>
              <a:ext cx="1517269" cy="1556393"/>
            </a:xfrm>
            <a:prstGeom prst="ellipse">
              <a:avLst/>
            </a:prstGeom>
            <a:solidFill>
              <a:srgbClr val="6FBD84"/>
            </a:solidFill>
            <a:ln w="38100">
              <a:solidFill>
                <a:srgbClr val="6C9E72"/>
              </a:solidFill>
            </a:ln>
          </p:spPr>
        </p:pic>
        <p:pic>
          <p:nvPicPr>
            <p:cNvPr id="59" name="Picture 58">
              <a:extLst>
                <a:ext uri="{FF2B5EF4-FFF2-40B4-BE49-F238E27FC236}">
                  <a16:creationId xmlns:a16="http://schemas.microsoft.com/office/drawing/2014/main" id="{75D5952F-B704-4CDF-BC4C-93C821B32D5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6871078" y="4722289"/>
              <a:ext cx="1517270" cy="1556393"/>
            </a:xfrm>
            <a:prstGeom prst="ellipse">
              <a:avLst/>
            </a:prstGeom>
            <a:solidFill>
              <a:srgbClr val="BAD1BE"/>
            </a:solidFill>
            <a:ln w="38100">
              <a:solidFill>
                <a:srgbClr val="11743A"/>
              </a:solidFill>
            </a:ln>
          </p:spPr>
        </p:pic>
        <p:pic>
          <p:nvPicPr>
            <p:cNvPr id="61" name="Picture 60">
              <a:extLst>
                <a:ext uri="{FF2B5EF4-FFF2-40B4-BE49-F238E27FC236}">
                  <a16:creationId xmlns:a16="http://schemas.microsoft.com/office/drawing/2014/main" id="{F6EE061E-FE7D-4EB4-90E3-56D83715B89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3966"/>
            <a:stretch/>
          </p:blipFill>
          <p:spPr>
            <a:xfrm flipH="1">
              <a:off x="6874116" y="4448596"/>
              <a:ext cx="1517270" cy="1157940"/>
            </a:xfrm>
            <a:prstGeom prst="rect">
              <a:avLst/>
            </a:prstGeom>
          </p:spPr>
        </p:pic>
      </p:grpSp>
      <p:sp>
        <p:nvSpPr>
          <p:cNvPr id="64" name="TextBox 63">
            <a:extLst>
              <a:ext uri="{FF2B5EF4-FFF2-40B4-BE49-F238E27FC236}">
                <a16:creationId xmlns:a16="http://schemas.microsoft.com/office/drawing/2014/main" id="{DE6663B0-9B3B-450D-B521-B9D15AB7579C}"/>
              </a:ext>
            </a:extLst>
          </p:cNvPr>
          <p:cNvSpPr txBox="1"/>
          <p:nvPr/>
        </p:nvSpPr>
        <p:spPr>
          <a:xfrm>
            <a:off x="1527814" y="2923426"/>
            <a:ext cx="7061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4</a:t>
            </a:r>
            <a:endParaRPr lang="en-GB" b="1" dirty="0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A46B6B13-4F03-44E2-8AB2-F18ECCFD81DD}"/>
              </a:ext>
            </a:extLst>
          </p:cNvPr>
          <p:cNvSpPr txBox="1"/>
          <p:nvPr/>
        </p:nvSpPr>
        <p:spPr>
          <a:xfrm>
            <a:off x="1713550" y="3737919"/>
            <a:ext cx="7061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25</a:t>
            </a:r>
            <a:endParaRPr lang="en-GB" b="1" dirty="0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D45D2A5F-AB4F-4795-8FCE-DBC60D02EC30}"/>
              </a:ext>
            </a:extLst>
          </p:cNvPr>
          <p:cNvSpPr txBox="1"/>
          <p:nvPr/>
        </p:nvSpPr>
        <p:spPr>
          <a:xfrm>
            <a:off x="7562228" y="3740960"/>
            <a:ext cx="7061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20</a:t>
            </a:r>
            <a:endParaRPr lang="en-GB" b="1" dirty="0"/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D3752196-5161-4DFD-B0A7-E83CB7F95272}"/>
              </a:ext>
            </a:extLst>
          </p:cNvPr>
          <p:cNvGrpSpPr/>
          <p:nvPr/>
        </p:nvGrpSpPr>
        <p:grpSpPr>
          <a:xfrm>
            <a:off x="3347290" y="2381275"/>
            <a:ext cx="2429678" cy="3711550"/>
            <a:chOff x="3347290" y="2381275"/>
            <a:chExt cx="2429678" cy="3711550"/>
          </a:xfrm>
        </p:grpSpPr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547C9E43-F9F5-427C-8C3A-8B90D8EC70AE}"/>
                </a:ext>
              </a:extLst>
            </p:cNvPr>
            <p:cNvSpPr/>
            <p:nvPr/>
          </p:nvSpPr>
          <p:spPr>
            <a:xfrm>
              <a:off x="3347290" y="2381275"/>
              <a:ext cx="2429678" cy="3711550"/>
            </a:xfrm>
            <a:prstGeom prst="rect">
              <a:avLst/>
            </a:prstGeom>
            <a:noFill/>
            <a:ln w="28575">
              <a:solidFill>
                <a:srgbClr val="11743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CD5B4DD4-AC36-4DAB-95AA-75119AFA9A19}"/>
                </a:ext>
              </a:extLst>
            </p:cNvPr>
            <p:cNvGrpSpPr/>
            <p:nvPr/>
          </p:nvGrpSpPr>
          <p:grpSpPr>
            <a:xfrm>
              <a:off x="3615361" y="2991356"/>
              <a:ext cx="1893536" cy="2491389"/>
              <a:chOff x="2233984" y="6260638"/>
              <a:chExt cx="1893536" cy="2491389"/>
            </a:xfrm>
          </p:grpSpPr>
          <p:pic>
            <p:nvPicPr>
              <p:cNvPr id="5" name="Picture 4">
                <a:extLst>
                  <a:ext uri="{FF2B5EF4-FFF2-40B4-BE49-F238E27FC236}">
                    <a16:creationId xmlns:a16="http://schemas.microsoft.com/office/drawing/2014/main" id="{E6DDC65D-3A1E-4788-A7D8-D60E0BCEEF8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2233984" y="6260638"/>
                <a:ext cx="1893536" cy="2491389"/>
              </a:xfrm>
              <a:prstGeom prst="rect">
                <a:avLst/>
              </a:prstGeom>
            </p:spPr>
          </p:pic>
          <p:sp>
            <p:nvSpPr>
              <p:cNvPr id="7" name="Arc 6">
                <a:extLst>
                  <a:ext uri="{FF2B5EF4-FFF2-40B4-BE49-F238E27FC236}">
                    <a16:creationId xmlns:a16="http://schemas.microsoft.com/office/drawing/2014/main" id="{447FD086-7761-4CE0-B08E-8454F78E313A}"/>
                  </a:ext>
                </a:extLst>
              </p:cNvPr>
              <p:cNvSpPr/>
              <p:nvPr/>
            </p:nvSpPr>
            <p:spPr>
              <a:xfrm>
                <a:off x="2650757" y="7477634"/>
                <a:ext cx="1057450" cy="1057450"/>
              </a:xfrm>
              <a:prstGeom prst="arc">
                <a:avLst>
                  <a:gd name="adj1" fmla="val 16179682"/>
                  <a:gd name="adj2" fmla="val 11879290"/>
                </a:avLst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EF4E76FD-8893-4176-BCF8-017D4DE7B75D}"/>
                  </a:ext>
                </a:extLst>
              </p:cNvPr>
              <p:cNvSpPr txBox="1"/>
              <p:nvPr/>
            </p:nvSpPr>
            <p:spPr>
              <a:xfrm>
                <a:off x="3063291" y="8095316"/>
                <a:ext cx="244382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GB" sz="1400" dirty="0">
                    <a:solidFill>
                      <a:schemeClr val="tx1"/>
                    </a:solidFill>
                  </a:rPr>
                  <a:t>g</a:t>
                </a:r>
                <a:endParaRPr lang="en-GB" sz="1400" dirty="0"/>
              </a:p>
            </p:txBody>
          </p:sp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5672380C-A890-45F5-93CF-0C860A1A962C}"/>
                  </a:ext>
                </a:extLst>
              </p:cNvPr>
              <p:cNvSpPr txBox="1"/>
              <p:nvPr/>
            </p:nvSpPr>
            <p:spPr>
              <a:xfrm>
                <a:off x="3058560" y="7430805"/>
                <a:ext cx="244382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GB" sz="1400" dirty="0">
                    <a:solidFill>
                      <a:schemeClr val="tx1"/>
                    </a:solidFill>
                  </a:rPr>
                  <a:t>0</a:t>
                </a:r>
                <a:endParaRPr lang="en-GB" sz="1400" dirty="0"/>
              </a:p>
            </p:txBody>
          </p:sp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A69A3EDB-55EE-42A1-9FD1-C9B14E1638B5}"/>
                  </a:ext>
                </a:extLst>
              </p:cNvPr>
              <p:cNvSpPr txBox="1"/>
              <p:nvPr/>
            </p:nvSpPr>
            <p:spPr>
              <a:xfrm>
                <a:off x="2615587" y="7741632"/>
                <a:ext cx="488231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GB" sz="1400" dirty="0">
                    <a:solidFill>
                      <a:schemeClr val="tx1"/>
                    </a:solidFill>
                  </a:rPr>
                  <a:t>100</a:t>
                </a:r>
                <a:endParaRPr lang="en-GB" sz="1400" dirty="0"/>
              </a:p>
            </p:txBody>
          </p:sp>
          <p:cxnSp>
            <p:nvCxnSpPr>
              <p:cNvPr id="10" name="Straight Connector 9">
                <a:extLst>
                  <a:ext uri="{FF2B5EF4-FFF2-40B4-BE49-F238E27FC236}">
                    <a16:creationId xmlns:a16="http://schemas.microsoft.com/office/drawing/2014/main" id="{BB92600A-D10E-4952-AEFF-8951CD78B56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177117" y="7438221"/>
                <a:ext cx="649" cy="46473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Straight Connector 66">
                <a:extLst>
                  <a:ext uri="{FF2B5EF4-FFF2-40B4-BE49-F238E27FC236}">
                    <a16:creationId xmlns:a16="http://schemas.microsoft.com/office/drawing/2014/main" id="{036FC2A5-AD17-4BAC-879E-52B56AC5E76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638739" y="7831027"/>
                <a:ext cx="44601" cy="1531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Straight Connector 67">
                <a:extLst>
                  <a:ext uri="{FF2B5EF4-FFF2-40B4-BE49-F238E27FC236}">
                    <a16:creationId xmlns:a16="http://schemas.microsoft.com/office/drawing/2014/main" id="{D99D6395-6AEB-432E-9253-52E75328CF2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843614" y="8431794"/>
                <a:ext cx="29352" cy="40875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Straight Connector 68">
                <a:extLst>
                  <a:ext uri="{FF2B5EF4-FFF2-40B4-BE49-F238E27FC236}">
                    <a16:creationId xmlns:a16="http://schemas.microsoft.com/office/drawing/2014/main" id="{CC120D51-6756-4DF3-8782-E7D4A90FD5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3491620" y="8431794"/>
                <a:ext cx="27560" cy="38094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Straight Connector 78">
                <a:extLst>
                  <a:ext uri="{FF2B5EF4-FFF2-40B4-BE49-F238E27FC236}">
                    <a16:creationId xmlns:a16="http://schemas.microsoft.com/office/drawing/2014/main" id="{597762EE-D972-49ED-A72B-C3F94CDE504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681744" y="7826527"/>
                <a:ext cx="43552" cy="13774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28" name="Picture 27">
            <a:extLst>
              <a:ext uri="{FF2B5EF4-FFF2-40B4-BE49-F238E27FC236}">
                <a16:creationId xmlns:a16="http://schemas.microsoft.com/office/drawing/2014/main" id="{B31607BF-B8D5-4A05-9325-956AA784210E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98066" y="4207490"/>
            <a:ext cx="128126" cy="1062198"/>
          </a:xfrm>
          <a:prstGeom prst="rect">
            <a:avLst/>
          </a:prstGeom>
        </p:spPr>
      </p:pic>
      <p:sp>
        <p:nvSpPr>
          <p:cNvPr id="81" name="TextBox 80">
            <a:extLst>
              <a:ext uri="{FF2B5EF4-FFF2-40B4-BE49-F238E27FC236}">
                <a16:creationId xmlns:a16="http://schemas.microsoft.com/office/drawing/2014/main" id="{87B3BAEF-4D94-4D87-8E8A-C8204BB23B37}"/>
              </a:ext>
            </a:extLst>
          </p:cNvPr>
          <p:cNvSpPr txBox="1"/>
          <p:nvPr/>
        </p:nvSpPr>
        <p:spPr>
          <a:xfrm>
            <a:off x="6182795" y="3203212"/>
            <a:ext cx="7061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5</a:t>
            </a:r>
            <a:endParaRPr lang="en-GB" b="1" dirty="0"/>
          </a:p>
        </p:txBody>
      </p:sp>
      <p:sp>
        <p:nvSpPr>
          <p:cNvPr id="75" name="Freeform: Shape 74">
            <a:extLst>
              <a:ext uri="{FF2B5EF4-FFF2-40B4-BE49-F238E27FC236}">
                <a16:creationId xmlns:a16="http://schemas.microsoft.com/office/drawing/2014/main" id="{4A54E360-84F2-4E25-8E07-DCF309DDD0C9}"/>
              </a:ext>
            </a:extLst>
          </p:cNvPr>
          <p:cNvSpPr/>
          <p:nvPr/>
        </p:nvSpPr>
        <p:spPr>
          <a:xfrm>
            <a:off x="3662860" y="3630912"/>
            <a:ext cx="1634241" cy="1407949"/>
          </a:xfrm>
          <a:custGeom>
            <a:avLst/>
            <a:gdLst>
              <a:gd name="connsiteX0" fmla="*/ 726653 w 1467213"/>
              <a:gd name="connsiteY0" fmla="*/ 0 h 785758"/>
              <a:gd name="connsiteX1" fmla="*/ 1467213 w 1467213"/>
              <a:gd name="connsiteY1" fmla="*/ 0 h 785758"/>
              <a:gd name="connsiteX2" fmla="*/ 1435921 w 1467213"/>
              <a:gd name="connsiteY2" fmla="*/ 222516 h 785758"/>
              <a:gd name="connsiteX3" fmla="*/ 1404630 w 1467213"/>
              <a:gd name="connsiteY3" fmla="*/ 431124 h 785758"/>
              <a:gd name="connsiteX4" fmla="*/ 1390723 w 1467213"/>
              <a:gd name="connsiteY4" fmla="*/ 518044 h 785758"/>
              <a:gd name="connsiteX5" fmla="*/ 1376816 w 1467213"/>
              <a:gd name="connsiteY5" fmla="*/ 538905 h 785758"/>
              <a:gd name="connsiteX6" fmla="*/ 1355955 w 1467213"/>
              <a:gd name="connsiteY6" fmla="*/ 598011 h 785758"/>
              <a:gd name="connsiteX7" fmla="*/ 1331617 w 1467213"/>
              <a:gd name="connsiteY7" fmla="*/ 632779 h 785758"/>
              <a:gd name="connsiteX8" fmla="*/ 1289895 w 1467213"/>
              <a:gd name="connsiteY8" fmla="*/ 660593 h 785758"/>
              <a:gd name="connsiteX9" fmla="*/ 1241220 w 1467213"/>
              <a:gd name="connsiteY9" fmla="*/ 688408 h 785758"/>
              <a:gd name="connsiteX10" fmla="*/ 1171684 w 1467213"/>
              <a:gd name="connsiteY10" fmla="*/ 719699 h 785758"/>
              <a:gd name="connsiteX11" fmla="*/ 1084764 w 1467213"/>
              <a:gd name="connsiteY11" fmla="*/ 744037 h 785758"/>
              <a:gd name="connsiteX12" fmla="*/ 980460 w 1467213"/>
              <a:gd name="connsiteY12" fmla="*/ 764898 h 785758"/>
              <a:gd name="connsiteX13" fmla="*/ 876155 w 1467213"/>
              <a:gd name="connsiteY13" fmla="*/ 778805 h 785758"/>
              <a:gd name="connsiteX14" fmla="*/ 789235 w 1467213"/>
              <a:gd name="connsiteY14" fmla="*/ 778805 h 785758"/>
              <a:gd name="connsiteX15" fmla="*/ 702315 w 1467213"/>
              <a:gd name="connsiteY15" fmla="*/ 778805 h 785758"/>
              <a:gd name="connsiteX16" fmla="*/ 615395 w 1467213"/>
              <a:gd name="connsiteY16" fmla="*/ 785758 h 785758"/>
              <a:gd name="connsiteX17" fmla="*/ 531952 w 1467213"/>
              <a:gd name="connsiteY17" fmla="*/ 778805 h 785758"/>
              <a:gd name="connsiteX18" fmla="*/ 427648 w 1467213"/>
              <a:gd name="connsiteY18" fmla="*/ 768374 h 785758"/>
              <a:gd name="connsiteX19" fmla="*/ 337251 w 1467213"/>
              <a:gd name="connsiteY19" fmla="*/ 754467 h 785758"/>
              <a:gd name="connsiteX20" fmla="*/ 253807 w 1467213"/>
              <a:gd name="connsiteY20" fmla="*/ 723176 h 785758"/>
              <a:gd name="connsiteX21" fmla="*/ 205132 w 1467213"/>
              <a:gd name="connsiteY21" fmla="*/ 688408 h 785758"/>
              <a:gd name="connsiteX22" fmla="*/ 149503 w 1467213"/>
              <a:gd name="connsiteY22" fmla="*/ 646686 h 785758"/>
              <a:gd name="connsiteX23" fmla="*/ 118212 w 1467213"/>
              <a:gd name="connsiteY23" fmla="*/ 594534 h 785758"/>
              <a:gd name="connsiteX24" fmla="*/ 83444 w 1467213"/>
              <a:gd name="connsiteY24" fmla="*/ 514568 h 785758"/>
              <a:gd name="connsiteX25" fmla="*/ 69536 w 1467213"/>
              <a:gd name="connsiteY25" fmla="*/ 445031 h 785758"/>
              <a:gd name="connsiteX26" fmla="*/ 48676 w 1467213"/>
              <a:gd name="connsiteY26" fmla="*/ 330297 h 785758"/>
              <a:gd name="connsiteX27" fmla="*/ 24338 w 1467213"/>
              <a:gd name="connsiteY27" fmla="*/ 163410 h 785758"/>
              <a:gd name="connsiteX28" fmla="*/ 0 w 1467213"/>
              <a:gd name="connsiteY28" fmla="*/ 6954 h 785758"/>
              <a:gd name="connsiteX29" fmla="*/ 726653 w 1467213"/>
              <a:gd name="connsiteY29" fmla="*/ 0 h 785758"/>
              <a:gd name="connsiteX0" fmla="*/ 726653 w 1467213"/>
              <a:gd name="connsiteY0" fmla="*/ 4953 h 790711"/>
              <a:gd name="connsiteX1" fmla="*/ 1467213 w 1467213"/>
              <a:gd name="connsiteY1" fmla="*/ 4953 h 790711"/>
              <a:gd name="connsiteX2" fmla="*/ 1435921 w 1467213"/>
              <a:gd name="connsiteY2" fmla="*/ 227469 h 790711"/>
              <a:gd name="connsiteX3" fmla="*/ 1404630 w 1467213"/>
              <a:gd name="connsiteY3" fmla="*/ 436077 h 790711"/>
              <a:gd name="connsiteX4" fmla="*/ 1390723 w 1467213"/>
              <a:gd name="connsiteY4" fmla="*/ 522997 h 790711"/>
              <a:gd name="connsiteX5" fmla="*/ 1376816 w 1467213"/>
              <a:gd name="connsiteY5" fmla="*/ 543858 h 790711"/>
              <a:gd name="connsiteX6" fmla="*/ 1355955 w 1467213"/>
              <a:gd name="connsiteY6" fmla="*/ 602964 h 790711"/>
              <a:gd name="connsiteX7" fmla="*/ 1331617 w 1467213"/>
              <a:gd name="connsiteY7" fmla="*/ 637732 h 790711"/>
              <a:gd name="connsiteX8" fmla="*/ 1289895 w 1467213"/>
              <a:gd name="connsiteY8" fmla="*/ 665546 h 790711"/>
              <a:gd name="connsiteX9" fmla="*/ 1241220 w 1467213"/>
              <a:gd name="connsiteY9" fmla="*/ 693361 h 790711"/>
              <a:gd name="connsiteX10" fmla="*/ 1171684 w 1467213"/>
              <a:gd name="connsiteY10" fmla="*/ 724652 h 790711"/>
              <a:gd name="connsiteX11" fmla="*/ 1084764 w 1467213"/>
              <a:gd name="connsiteY11" fmla="*/ 748990 h 790711"/>
              <a:gd name="connsiteX12" fmla="*/ 980460 w 1467213"/>
              <a:gd name="connsiteY12" fmla="*/ 769851 h 790711"/>
              <a:gd name="connsiteX13" fmla="*/ 876155 w 1467213"/>
              <a:gd name="connsiteY13" fmla="*/ 783758 h 790711"/>
              <a:gd name="connsiteX14" fmla="*/ 789235 w 1467213"/>
              <a:gd name="connsiteY14" fmla="*/ 783758 h 790711"/>
              <a:gd name="connsiteX15" fmla="*/ 702315 w 1467213"/>
              <a:gd name="connsiteY15" fmla="*/ 783758 h 790711"/>
              <a:gd name="connsiteX16" fmla="*/ 615395 w 1467213"/>
              <a:gd name="connsiteY16" fmla="*/ 790711 h 790711"/>
              <a:gd name="connsiteX17" fmla="*/ 531952 w 1467213"/>
              <a:gd name="connsiteY17" fmla="*/ 783758 h 790711"/>
              <a:gd name="connsiteX18" fmla="*/ 427648 w 1467213"/>
              <a:gd name="connsiteY18" fmla="*/ 773327 h 790711"/>
              <a:gd name="connsiteX19" fmla="*/ 337251 w 1467213"/>
              <a:gd name="connsiteY19" fmla="*/ 759420 h 790711"/>
              <a:gd name="connsiteX20" fmla="*/ 253807 w 1467213"/>
              <a:gd name="connsiteY20" fmla="*/ 728129 h 790711"/>
              <a:gd name="connsiteX21" fmla="*/ 205132 w 1467213"/>
              <a:gd name="connsiteY21" fmla="*/ 693361 h 790711"/>
              <a:gd name="connsiteX22" fmla="*/ 149503 w 1467213"/>
              <a:gd name="connsiteY22" fmla="*/ 651639 h 790711"/>
              <a:gd name="connsiteX23" fmla="*/ 118212 w 1467213"/>
              <a:gd name="connsiteY23" fmla="*/ 599487 h 790711"/>
              <a:gd name="connsiteX24" fmla="*/ 83444 w 1467213"/>
              <a:gd name="connsiteY24" fmla="*/ 519521 h 790711"/>
              <a:gd name="connsiteX25" fmla="*/ 69536 w 1467213"/>
              <a:gd name="connsiteY25" fmla="*/ 449984 h 790711"/>
              <a:gd name="connsiteX26" fmla="*/ 48676 w 1467213"/>
              <a:gd name="connsiteY26" fmla="*/ 335250 h 790711"/>
              <a:gd name="connsiteX27" fmla="*/ 24338 w 1467213"/>
              <a:gd name="connsiteY27" fmla="*/ 168363 h 790711"/>
              <a:gd name="connsiteX28" fmla="*/ 0 w 1467213"/>
              <a:gd name="connsiteY28" fmla="*/ 0 h 790711"/>
              <a:gd name="connsiteX29" fmla="*/ 726653 w 1467213"/>
              <a:gd name="connsiteY29" fmla="*/ 4953 h 790711"/>
              <a:gd name="connsiteX0" fmla="*/ 721891 w 1462451"/>
              <a:gd name="connsiteY0" fmla="*/ 4953 h 790711"/>
              <a:gd name="connsiteX1" fmla="*/ 1462451 w 1462451"/>
              <a:gd name="connsiteY1" fmla="*/ 4953 h 790711"/>
              <a:gd name="connsiteX2" fmla="*/ 1431159 w 1462451"/>
              <a:gd name="connsiteY2" fmla="*/ 227469 h 790711"/>
              <a:gd name="connsiteX3" fmla="*/ 1399868 w 1462451"/>
              <a:gd name="connsiteY3" fmla="*/ 436077 h 790711"/>
              <a:gd name="connsiteX4" fmla="*/ 1385961 w 1462451"/>
              <a:gd name="connsiteY4" fmla="*/ 522997 h 790711"/>
              <a:gd name="connsiteX5" fmla="*/ 1372054 w 1462451"/>
              <a:gd name="connsiteY5" fmla="*/ 543858 h 790711"/>
              <a:gd name="connsiteX6" fmla="*/ 1351193 w 1462451"/>
              <a:gd name="connsiteY6" fmla="*/ 602964 h 790711"/>
              <a:gd name="connsiteX7" fmla="*/ 1326855 w 1462451"/>
              <a:gd name="connsiteY7" fmla="*/ 637732 h 790711"/>
              <a:gd name="connsiteX8" fmla="*/ 1285133 w 1462451"/>
              <a:gd name="connsiteY8" fmla="*/ 665546 h 790711"/>
              <a:gd name="connsiteX9" fmla="*/ 1236458 w 1462451"/>
              <a:gd name="connsiteY9" fmla="*/ 693361 h 790711"/>
              <a:gd name="connsiteX10" fmla="*/ 1166922 w 1462451"/>
              <a:gd name="connsiteY10" fmla="*/ 724652 h 790711"/>
              <a:gd name="connsiteX11" fmla="*/ 1080002 w 1462451"/>
              <a:gd name="connsiteY11" fmla="*/ 748990 h 790711"/>
              <a:gd name="connsiteX12" fmla="*/ 975698 w 1462451"/>
              <a:gd name="connsiteY12" fmla="*/ 769851 h 790711"/>
              <a:gd name="connsiteX13" fmla="*/ 871393 w 1462451"/>
              <a:gd name="connsiteY13" fmla="*/ 783758 h 790711"/>
              <a:gd name="connsiteX14" fmla="*/ 784473 w 1462451"/>
              <a:gd name="connsiteY14" fmla="*/ 783758 h 790711"/>
              <a:gd name="connsiteX15" fmla="*/ 697553 w 1462451"/>
              <a:gd name="connsiteY15" fmla="*/ 783758 h 790711"/>
              <a:gd name="connsiteX16" fmla="*/ 610633 w 1462451"/>
              <a:gd name="connsiteY16" fmla="*/ 790711 h 790711"/>
              <a:gd name="connsiteX17" fmla="*/ 527190 w 1462451"/>
              <a:gd name="connsiteY17" fmla="*/ 783758 h 790711"/>
              <a:gd name="connsiteX18" fmla="*/ 422886 w 1462451"/>
              <a:gd name="connsiteY18" fmla="*/ 773327 h 790711"/>
              <a:gd name="connsiteX19" fmla="*/ 332489 w 1462451"/>
              <a:gd name="connsiteY19" fmla="*/ 759420 h 790711"/>
              <a:gd name="connsiteX20" fmla="*/ 249045 w 1462451"/>
              <a:gd name="connsiteY20" fmla="*/ 728129 h 790711"/>
              <a:gd name="connsiteX21" fmla="*/ 200370 w 1462451"/>
              <a:gd name="connsiteY21" fmla="*/ 693361 h 790711"/>
              <a:gd name="connsiteX22" fmla="*/ 144741 w 1462451"/>
              <a:gd name="connsiteY22" fmla="*/ 651639 h 790711"/>
              <a:gd name="connsiteX23" fmla="*/ 113450 w 1462451"/>
              <a:gd name="connsiteY23" fmla="*/ 599487 h 790711"/>
              <a:gd name="connsiteX24" fmla="*/ 78682 w 1462451"/>
              <a:gd name="connsiteY24" fmla="*/ 519521 h 790711"/>
              <a:gd name="connsiteX25" fmla="*/ 64774 w 1462451"/>
              <a:gd name="connsiteY25" fmla="*/ 449984 h 790711"/>
              <a:gd name="connsiteX26" fmla="*/ 43914 w 1462451"/>
              <a:gd name="connsiteY26" fmla="*/ 335250 h 790711"/>
              <a:gd name="connsiteX27" fmla="*/ 19576 w 1462451"/>
              <a:gd name="connsiteY27" fmla="*/ 168363 h 790711"/>
              <a:gd name="connsiteX28" fmla="*/ 0 w 1462451"/>
              <a:gd name="connsiteY28" fmla="*/ 0 h 790711"/>
              <a:gd name="connsiteX29" fmla="*/ 721891 w 1462451"/>
              <a:gd name="connsiteY29" fmla="*/ 4953 h 790711"/>
              <a:gd name="connsiteX0" fmla="*/ 726653 w 1467213"/>
              <a:gd name="connsiteY0" fmla="*/ 4953 h 790711"/>
              <a:gd name="connsiteX1" fmla="*/ 1467213 w 1467213"/>
              <a:gd name="connsiteY1" fmla="*/ 4953 h 790711"/>
              <a:gd name="connsiteX2" fmla="*/ 1435921 w 1467213"/>
              <a:gd name="connsiteY2" fmla="*/ 227469 h 790711"/>
              <a:gd name="connsiteX3" fmla="*/ 1404630 w 1467213"/>
              <a:gd name="connsiteY3" fmla="*/ 436077 h 790711"/>
              <a:gd name="connsiteX4" fmla="*/ 1390723 w 1467213"/>
              <a:gd name="connsiteY4" fmla="*/ 522997 h 790711"/>
              <a:gd name="connsiteX5" fmla="*/ 1376816 w 1467213"/>
              <a:gd name="connsiteY5" fmla="*/ 543858 h 790711"/>
              <a:gd name="connsiteX6" fmla="*/ 1355955 w 1467213"/>
              <a:gd name="connsiteY6" fmla="*/ 602964 h 790711"/>
              <a:gd name="connsiteX7" fmla="*/ 1331617 w 1467213"/>
              <a:gd name="connsiteY7" fmla="*/ 637732 h 790711"/>
              <a:gd name="connsiteX8" fmla="*/ 1289895 w 1467213"/>
              <a:gd name="connsiteY8" fmla="*/ 665546 h 790711"/>
              <a:gd name="connsiteX9" fmla="*/ 1241220 w 1467213"/>
              <a:gd name="connsiteY9" fmla="*/ 693361 h 790711"/>
              <a:gd name="connsiteX10" fmla="*/ 1171684 w 1467213"/>
              <a:gd name="connsiteY10" fmla="*/ 724652 h 790711"/>
              <a:gd name="connsiteX11" fmla="*/ 1084764 w 1467213"/>
              <a:gd name="connsiteY11" fmla="*/ 748990 h 790711"/>
              <a:gd name="connsiteX12" fmla="*/ 980460 w 1467213"/>
              <a:gd name="connsiteY12" fmla="*/ 769851 h 790711"/>
              <a:gd name="connsiteX13" fmla="*/ 876155 w 1467213"/>
              <a:gd name="connsiteY13" fmla="*/ 783758 h 790711"/>
              <a:gd name="connsiteX14" fmla="*/ 789235 w 1467213"/>
              <a:gd name="connsiteY14" fmla="*/ 783758 h 790711"/>
              <a:gd name="connsiteX15" fmla="*/ 702315 w 1467213"/>
              <a:gd name="connsiteY15" fmla="*/ 783758 h 790711"/>
              <a:gd name="connsiteX16" fmla="*/ 615395 w 1467213"/>
              <a:gd name="connsiteY16" fmla="*/ 790711 h 790711"/>
              <a:gd name="connsiteX17" fmla="*/ 531952 w 1467213"/>
              <a:gd name="connsiteY17" fmla="*/ 783758 h 790711"/>
              <a:gd name="connsiteX18" fmla="*/ 427648 w 1467213"/>
              <a:gd name="connsiteY18" fmla="*/ 773327 h 790711"/>
              <a:gd name="connsiteX19" fmla="*/ 337251 w 1467213"/>
              <a:gd name="connsiteY19" fmla="*/ 759420 h 790711"/>
              <a:gd name="connsiteX20" fmla="*/ 253807 w 1467213"/>
              <a:gd name="connsiteY20" fmla="*/ 728129 h 790711"/>
              <a:gd name="connsiteX21" fmla="*/ 205132 w 1467213"/>
              <a:gd name="connsiteY21" fmla="*/ 693361 h 790711"/>
              <a:gd name="connsiteX22" fmla="*/ 149503 w 1467213"/>
              <a:gd name="connsiteY22" fmla="*/ 651639 h 790711"/>
              <a:gd name="connsiteX23" fmla="*/ 118212 w 1467213"/>
              <a:gd name="connsiteY23" fmla="*/ 599487 h 790711"/>
              <a:gd name="connsiteX24" fmla="*/ 83444 w 1467213"/>
              <a:gd name="connsiteY24" fmla="*/ 519521 h 790711"/>
              <a:gd name="connsiteX25" fmla="*/ 69536 w 1467213"/>
              <a:gd name="connsiteY25" fmla="*/ 449984 h 790711"/>
              <a:gd name="connsiteX26" fmla="*/ 48676 w 1467213"/>
              <a:gd name="connsiteY26" fmla="*/ 335250 h 790711"/>
              <a:gd name="connsiteX27" fmla="*/ 24338 w 1467213"/>
              <a:gd name="connsiteY27" fmla="*/ 168363 h 790711"/>
              <a:gd name="connsiteX28" fmla="*/ 0 w 1467213"/>
              <a:gd name="connsiteY28" fmla="*/ 0 h 790711"/>
              <a:gd name="connsiteX29" fmla="*/ 726653 w 1467213"/>
              <a:gd name="connsiteY29" fmla="*/ 4953 h 790711"/>
              <a:gd name="connsiteX0" fmla="*/ 726653 w 1467213"/>
              <a:gd name="connsiteY0" fmla="*/ 4953 h 790711"/>
              <a:gd name="connsiteX1" fmla="*/ 1467213 w 1467213"/>
              <a:gd name="connsiteY1" fmla="*/ 4953 h 790711"/>
              <a:gd name="connsiteX2" fmla="*/ 1435921 w 1467213"/>
              <a:gd name="connsiteY2" fmla="*/ 227469 h 790711"/>
              <a:gd name="connsiteX3" fmla="*/ 1404630 w 1467213"/>
              <a:gd name="connsiteY3" fmla="*/ 436077 h 790711"/>
              <a:gd name="connsiteX4" fmla="*/ 1390723 w 1467213"/>
              <a:gd name="connsiteY4" fmla="*/ 522997 h 790711"/>
              <a:gd name="connsiteX5" fmla="*/ 1376816 w 1467213"/>
              <a:gd name="connsiteY5" fmla="*/ 543858 h 790711"/>
              <a:gd name="connsiteX6" fmla="*/ 1355955 w 1467213"/>
              <a:gd name="connsiteY6" fmla="*/ 602964 h 790711"/>
              <a:gd name="connsiteX7" fmla="*/ 1331617 w 1467213"/>
              <a:gd name="connsiteY7" fmla="*/ 637732 h 790711"/>
              <a:gd name="connsiteX8" fmla="*/ 1289895 w 1467213"/>
              <a:gd name="connsiteY8" fmla="*/ 665546 h 790711"/>
              <a:gd name="connsiteX9" fmla="*/ 1241220 w 1467213"/>
              <a:gd name="connsiteY9" fmla="*/ 693361 h 790711"/>
              <a:gd name="connsiteX10" fmla="*/ 1171684 w 1467213"/>
              <a:gd name="connsiteY10" fmla="*/ 724652 h 790711"/>
              <a:gd name="connsiteX11" fmla="*/ 1084764 w 1467213"/>
              <a:gd name="connsiteY11" fmla="*/ 748990 h 790711"/>
              <a:gd name="connsiteX12" fmla="*/ 980460 w 1467213"/>
              <a:gd name="connsiteY12" fmla="*/ 769851 h 790711"/>
              <a:gd name="connsiteX13" fmla="*/ 876155 w 1467213"/>
              <a:gd name="connsiteY13" fmla="*/ 783758 h 790711"/>
              <a:gd name="connsiteX14" fmla="*/ 789235 w 1467213"/>
              <a:gd name="connsiteY14" fmla="*/ 783758 h 790711"/>
              <a:gd name="connsiteX15" fmla="*/ 702315 w 1467213"/>
              <a:gd name="connsiteY15" fmla="*/ 783758 h 790711"/>
              <a:gd name="connsiteX16" fmla="*/ 615395 w 1467213"/>
              <a:gd name="connsiteY16" fmla="*/ 790711 h 790711"/>
              <a:gd name="connsiteX17" fmla="*/ 531952 w 1467213"/>
              <a:gd name="connsiteY17" fmla="*/ 783758 h 790711"/>
              <a:gd name="connsiteX18" fmla="*/ 427648 w 1467213"/>
              <a:gd name="connsiteY18" fmla="*/ 773327 h 790711"/>
              <a:gd name="connsiteX19" fmla="*/ 337251 w 1467213"/>
              <a:gd name="connsiteY19" fmla="*/ 759420 h 790711"/>
              <a:gd name="connsiteX20" fmla="*/ 253807 w 1467213"/>
              <a:gd name="connsiteY20" fmla="*/ 728129 h 790711"/>
              <a:gd name="connsiteX21" fmla="*/ 202750 w 1467213"/>
              <a:gd name="connsiteY21" fmla="*/ 695742 h 790711"/>
              <a:gd name="connsiteX22" fmla="*/ 149503 w 1467213"/>
              <a:gd name="connsiteY22" fmla="*/ 651639 h 790711"/>
              <a:gd name="connsiteX23" fmla="*/ 118212 w 1467213"/>
              <a:gd name="connsiteY23" fmla="*/ 599487 h 790711"/>
              <a:gd name="connsiteX24" fmla="*/ 83444 w 1467213"/>
              <a:gd name="connsiteY24" fmla="*/ 519521 h 790711"/>
              <a:gd name="connsiteX25" fmla="*/ 69536 w 1467213"/>
              <a:gd name="connsiteY25" fmla="*/ 449984 h 790711"/>
              <a:gd name="connsiteX26" fmla="*/ 48676 w 1467213"/>
              <a:gd name="connsiteY26" fmla="*/ 335250 h 790711"/>
              <a:gd name="connsiteX27" fmla="*/ 24338 w 1467213"/>
              <a:gd name="connsiteY27" fmla="*/ 168363 h 790711"/>
              <a:gd name="connsiteX28" fmla="*/ 0 w 1467213"/>
              <a:gd name="connsiteY28" fmla="*/ 0 h 790711"/>
              <a:gd name="connsiteX29" fmla="*/ 726653 w 1467213"/>
              <a:gd name="connsiteY29" fmla="*/ 4953 h 790711"/>
              <a:gd name="connsiteX0" fmla="*/ 726653 w 1467213"/>
              <a:gd name="connsiteY0" fmla="*/ 4953 h 790711"/>
              <a:gd name="connsiteX1" fmla="*/ 1467213 w 1467213"/>
              <a:gd name="connsiteY1" fmla="*/ 4953 h 790711"/>
              <a:gd name="connsiteX2" fmla="*/ 1435921 w 1467213"/>
              <a:gd name="connsiteY2" fmla="*/ 227469 h 790711"/>
              <a:gd name="connsiteX3" fmla="*/ 1404630 w 1467213"/>
              <a:gd name="connsiteY3" fmla="*/ 436077 h 790711"/>
              <a:gd name="connsiteX4" fmla="*/ 1390723 w 1467213"/>
              <a:gd name="connsiteY4" fmla="*/ 522997 h 790711"/>
              <a:gd name="connsiteX5" fmla="*/ 1376816 w 1467213"/>
              <a:gd name="connsiteY5" fmla="*/ 543858 h 790711"/>
              <a:gd name="connsiteX6" fmla="*/ 1355955 w 1467213"/>
              <a:gd name="connsiteY6" fmla="*/ 602964 h 790711"/>
              <a:gd name="connsiteX7" fmla="*/ 1331617 w 1467213"/>
              <a:gd name="connsiteY7" fmla="*/ 637732 h 790711"/>
              <a:gd name="connsiteX8" fmla="*/ 1289895 w 1467213"/>
              <a:gd name="connsiteY8" fmla="*/ 665546 h 790711"/>
              <a:gd name="connsiteX9" fmla="*/ 1241220 w 1467213"/>
              <a:gd name="connsiteY9" fmla="*/ 693361 h 790711"/>
              <a:gd name="connsiteX10" fmla="*/ 1171684 w 1467213"/>
              <a:gd name="connsiteY10" fmla="*/ 724652 h 790711"/>
              <a:gd name="connsiteX11" fmla="*/ 1087146 w 1467213"/>
              <a:gd name="connsiteY11" fmla="*/ 753752 h 790711"/>
              <a:gd name="connsiteX12" fmla="*/ 980460 w 1467213"/>
              <a:gd name="connsiteY12" fmla="*/ 769851 h 790711"/>
              <a:gd name="connsiteX13" fmla="*/ 876155 w 1467213"/>
              <a:gd name="connsiteY13" fmla="*/ 783758 h 790711"/>
              <a:gd name="connsiteX14" fmla="*/ 789235 w 1467213"/>
              <a:gd name="connsiteY14" fmla="*/ 783758 h 790711"/>
              <a:gd name="connsiteX15" fmla="*/ 702315 w 1467213"/>
              <a:gd name="connsiteY15" fmla="*/ 783758 h 790711"/>
              <a:gd name="connsiteX16" fmla="*/ 615395 w 1467213"/>
              <a:gd name="connsiteY16" fmla="*/ 790711 h 790711"/>
              <a:gd name="connsiteX17" fmla="*/ 531952 w 1467213"/>
              <a:gd name="connsiteY17" fmla="*/ 783758 h 790711"/>
              <a:gd name="connsiteX18" fmla="*/ 427648 w 1467213"/>
              <a:gd name="connsiteY18" fmla="*/ 773327 h 790711"/>
              <a:gd name="connsiteX19" fmla="*/ 337251 w 1467213"/>
              <a:gd name="connsiteY19" fmla="*/ 759420 h 790711"/>
              <a:gd name="connsiteX20" fmla="*/ 253807 w 1467213"/>
              <a:gd name="connsiteY20" fmla="*/ 728129 h 790711"/>
              <a:gd name="connsiteX21" fmla="*/ 202750 w 1467213"/>
              <a:gd name="connsiteY21" fmla="*/ 695742 h 790711"/>
              <a:gd name="connsiteX22" fmla="*/ 149503 w 1467213"/>
              <a:gd name="connsiteY22" fmla="*/ 651639 h 790711"/>
              <a:gd name="connsiteX23" fmla="*/ 118212 w 1467213"/>
              <a:gd name="connsiteY23" fmla="*/ 599487 h 790711"/>
              <a:gd name="connsiteX24" fmla="*/ 83444 w 1467213"/>
              <a:gd name="connsiteY24" fmla="*/ 519521 h 790711"/>
              <a:gd name="connsiteX25" fmla="*/ 69536 w 1467213"/>
              <a:gd name="connsiteY25" fmla="*/ 449984 h 790711"/>
              <a:gd name="connsiteX26" fmla="*/ 48676 w 1467213"/>
              <a:gd name="connsiteY26" fmla="*/ 335250 h 790711"/>
              <a:gd name="connsiteX27" fmla="*/ 24338 w 1467213"/>
              <a:gd name="connsiteY27" fmla="*/ 168363 h 790711"/>
              <a:gd name="connsiteX28" fmla="*/ 0 w 1467213"/>
              <a:gd name="connsiteY28" fmla="*/ 0 h 790711"/>
              <a:gd name="connsiteX29" fmla="*/ 726653 w 1467213"/>
              <a:gd name="connsiteY29" fmla="*/ 4953 h 790711"/>
              <a:gd name="connsiteX0" fmla="*/ 726653 w 1460069"/>
              <a:gd name="connsiteY0" fmla="*/ 4953 h 790711"/>
              <a:gd name="connsiteX1" fmla="*/ 1460069 w 1460069"/>
              <a:gd name="connsiteY1" fmla="*/ 2572 h 790711"/>
              <a:gd name="connsiteX2" fmla="*/ 1435921 w 1460069"/>
              <a:gd name="connsiteY2" fmla="*/ 227469 h 790711"/>
              <a:gd name="connsiteX3" fmla="*/ 1404630 w 1460069"/>
              <a:gd name="connsiteY3" fmla="*/ 436077 h 790711"/>
              <a:gd name="connsiteX4" fmla="*/ 1390723 w 1460069"/>
              <a:gd name="connsiteY4" fmla="*/ 522997 h 790711"/>
              <a:gd name="connsiteX5" fmla="*/ 1376816 w 1460069"/>
              <a:gd name="connsiteY5" fmla="*/ 543858 h 790711"/>
              <a:gd name="connsiteX6" fmla="*/ 1355955 w 1460069"/>
              <a:gd name="connsiteY6" fmla="*/ 602964 h 790711"/>
              <a:gd name="connsiteX7" fmla="*/ 1331617 w 1460069"/>
              <a:gd name="connsiteY7" fmla="*/ 637732 h 790711"/>
              <a:gd name="connsiteX8" fmla="*/ 1289895 w 1460069"/>
              <a:gd name="connsiteY8" fmla="*/ 665546 h 790711"/>
              <a:gd name="connsiteX9" fmla="*/ 1241220 w 1460069"/>
              <a:gd name="connsiteY9" fmla="*/ 693361 h 790711"/>
              <a:gd name="connsiteX10" fmla="*/ 1171684 w 1460069"/>
              <a:gd name="connsiteY10" fmla="*/ 724652 h 790711"/>
              <a:gd name="connsiteX11" fmla="*/ 1087146 w 1460069"/>
              <a:gd name="connsiteY11" fmla="*/ 753752 h 790711"/>
              <a:gd name="connsiteX12" fmla="*/ 980460 w 1460069"/>
              <a:gd name="connsiteY12" fmla="*/ 769851 h 790711"/>
              <a:gd name="connsiteX13" fmla="*/ 876155 w 1460069"/>
              <a:gd name="connsiteY13" fmla="*/ 783758 h 790711"/>
              <a:gd name="connsiteX14" fmla="*/ 789235 w 1460069"/>
              <a:gd name="connsiteY14" fmla="*/ 783758 h 790711"/>
              <a:gd name="connsiteX15" fmla="*/ 702315 w 1460069"/>
              <a:gd name="connsiteY15" fmla="*/ 783758 h 790711"/>
              <a:gd name="connsiteX16" fmla="*/ 615395 w 1460069"/>
              <a:gd name="connsiteY16" fmla="*/ 790711 h 790711"/>
              <a:gd name="connsiteX17" fmla="*/ 531952 w 1460069"/>
              <a:gd name="connsiteY17" fmla="*/ 783758 h 790711"/>
              <a:gd name="connsiteX18" fmla="*/ 427648 w 1460069"/>
              <a:gd name="connsiteY18" fmla="*/ 773327 h 790711"/>
              <a:gd name="connsiteX19" fmla="*/ 337251 w 1460069"/>
              <a:gd name="connsiteY19" fmla="*/ 759420 h 790711"/>
              <a:gd name="connsiteX20" fmla="*/ 253807 w 1460069"/>
              <a:gd name="connsiteY20" fmla="*/ 728129 h 790711"/>
              <a:gd name="connsiteX21" fmla="*/ 202750 w 1460069"/>
              <a:gd name="connsiteY21" fmla="*/ 695742 h 790711"/>
              <a:gd name="connsiteX22" fmla="*/ 149503 w 1460069"/>
              <a:gd name="connsiteY22" fmla="*/ 651639 h 790711"/>
              <a:gd name="connsiteX23" fmla="*/ 118212 w 1460069"/>
              <a:gd name="connsiteY23" fmla="*/ 599487 h 790711"/>
              <a:gd name="connsiteX24" fmla="*/ 83444 w 1460069"/>
              <a:gd name="connsiteY24" fmla="*/ 519521 h 790711"/>
              <a:gd name="connsiteX25" fmla="*/ 69536 w 1460069"/>
              <a:gd name="connsiteY25" fmla="*/ 449984 h 790711"/>
              <a:gd name="connsiteX26" fmla="*/ 48676 w 1460069"/>
              <a:gd name="connsiteY26" fmla="*/ 335250 h 790711"/>
              <a:gd name="connsiteX27" fmla="*/ 24338 w 1460069"/>
              <a:gd name="connsiteY27" fmla="*/ 168363 h 790711"/>
              <a:gd name="connsiteX28" fmla="*/ 0 w 1460069"/>
              <a:gd name="connsiteY28" fmla="*/ 0 h 790711"/>
              <a:gd name="connsiteX29" fmla="*/ 726653 w 1460069"/>
              <a:gd name="connsiteY29" fmla="*/ 4953 h 790711"/>
              <a:gd name="connsiteX0" fmla="*/ 726653 w 1460069"/>
              <a:gd name="connsiteY0" fmla="*/ 4953 h 790711"/>
              <a:gd name="connsiteX1" fmla="*/ 1460069 w 1460069"/>
              <a:gd name="connsiteY1" fmla="*/ 2572 h 790711"/>
              <a:gd name="connsiteX2" fmla="*/ 1435921 w 1460069"/>
              <a:gd name="connsiteY2" fmla="*/ 225087 h 790711"/>
              <a:gd name="connsiteX3" fmla="*/ 1404630 w 1460069"/>
              <a:gd name="connsiteY3" fmla="*/ 436077 h 790711"/>
              <a:gd name="connsiteX4" fmla="*/ 1390723 w 1460069"/>
              <a:gd name="connsiteY4" fmla="*/ 522997 h 790711"/>
              <a:gd name="connsiteX5" fmla="*/ 1376816 w 1460069"/>
              <a:gd name="connsiteY5" fmla="*/ 543858 h 790711"/>
              <a:gd name="connsiteX6" fmla="*/ 1355955 w 1460069"/>
              <a:gd name="connsiteY6" fmla="*/ 602964 h 790711"/>
              <a:gd name="connsiteX7" fmla="*/ 1331617 w 1460069"/>
              <a:gd name="connsiteY7" fmla="*/ 637732 h 790711"/>
              <a:gd name="connsiteX8" fmla="*/ 1289895 w 1460069"/>
              <a:gd name="connsiteY8" fmla="*/ 665546 h 790711"/>
              <a:gd name="connsiteX9" fmla="*/ 1241220 w 1460069"/>
              <a:gd name="connsiteY9" fmla="*/ 693361 h 790711"/>
              <a:gd name="connsiteX10" fmla="*/ 1171684 w 1460069"/>
              <a:gd name="connsiteY10" fmla="*/ 724652 h 790711"/>
              <a:gd name="connsiteX11" fmla="*/ 1087146 w 1460069"/>
              <a:gd name="connsiteY11" fmla="*/ 753752 h 790711"/>
              <a:gd name="connsiteX12" fmla="*/ 980460 w 1460069"/>
              <a:gd name="connsiteY12" fmla="*/ 769851 h 790711"/>
              <a:gd name="connsiteX13" fmla="*/ 876155 w 1460069"/>
              <a:gd name="connsiteY13" fmla="*/ 783758 h 790711"/>
              <a:gd name="connsiteX14" fmla="*/ 789235 w 1460069"/>
              <a:gd name="connsiteY14" fmla="*/ 783758 h 790711"/>
              <a:gd name="connsiteX15" fmla="*/ 702315 w 1460069"/>
              <a:gd name="connsiteY15" fmla="*/ 783758 h 790711"/>
              <a:gd name="connsiteX16" fmla="*/ 615395 w 1460069"/>
              <a:gd name="connsiteY16" fmla="*/ 790711 h 790711"/>
              <a:gd name="connsiteX17" fmla="*/ 531952 w 1460069"/>
              <a:gd name="connsiteY17" fmla="*/ 783758 h 790711"/>
              <a:gd name="connsiteX18" fmla="*/ 427648 w 1460069"/>
              <a:gd name="connsiteY18" fmla="*/ 773327 h 790711"/>
              <a:gd name="connsiteX19" fmla="*/ 337251 w 1460069"/>
              <a:gd name="connsiteY19" fmla="*/ 759420 h 790711"/>
              <a:gd name="connsiteX20" fmla="*/ 253807 w 1460069"/>
              <a:gd name="connsiteY20" fmla="*/ 728129 h 790711"/>
              <a:gd name="connsiteX21" fmla="*/ 202750 w 1460069"/>
              <a:gd name="connsiteY21" fmla="*/ 695742 h 790711"/>
              <a:gd name="connsiteX22" fmla="*/ 149503 w 1460069"/>
              <a:gd name="connsiteY22" fmla="*/ 651639 h 790711"/>
              <a:gd name="connsiteX23" fmla="*/ 118212 w 1460069"/>
              <a:gd name="connsiteY23" fmla="*/ 599487 h 790711"/>
              <a:gd name="connsiteX24" fmla="*/ 83444 w 1460069"/>
              <a:gd name="connsiteY24" fmla="*/ 519521 h 790711"/>
              <a:gd name="connsiteX25" fmla="*/ 69536 w 1460069"/>
              <a:gd name="connsiteY25" fmla="*/ 449984 h 790711"/>
              <a:gd name="connsiteX26" fmla="*/ 48676 w 1460069"/>
              <a:gd name="connsiteY26" fmla="*/ 335250 h 790711"/>
              <a:gd name="connsiteX27" fmla="*/ 24338 w 1460069"/>
              <a:gd name="connsiteY27" fmla="*/ 168363 h 790711"/>
              <a:gd name="connsiteX28" fmla="*/ 0 w 1460069"/>
              <a:gd name="connsiteY28" fmla="*/ 0 h 790711"/>
              <a:gd name="connsiteX29" fmla="*/ 726653 w 1460069"/>
              <a:gd name="connsiteY29" fmla="*/ 4953 h 790711"/>
              <a:gd name="connsiteX0" fmla="*/ 726653 w 1460069"/>
              <a:gd name="connsiteY0" fmla="*/ 4953 h 790711"/>
              <a:gd name="connsiteX1" fmla="*/ 1460069 w 1460069"/>
              <a:gd name="connsiteY1" fmla="*/ 2572 h 790711"/>
              <a:gd name="connsiteX2" fmla="*/ 1435921 w 1460069"/>
              <a:gd name="connsiteY2" fmla="*/ 225087 h 790711"/>
              <a:gd name="connsiteX3" fmla="*/ 1404630 w 1460069"/>
              <a:gd name="connsiteY3" fmla="*/ 436077 h 790711"/>
              <a:gd name="connsiteX4" fmla="*/ 1388342 w 1460069"/>
              <a:gd name="connsiteY4" fmla="*/ 513472 h 790711"/>
              <a:gd name="connsiteX5" fmla="*/ 1376816 w 1460069"/>
              <a:gd name="connsiteY5" fmla="*/ 543858 h 790711"/>
              <a:gd name="connsiteX6" fmla="*/ 1355955 w 1460069"/>
              <a:gd name="connsiteY6" fmla="*/ 602964 h 790711"/>
              <a:gd name="connsiteX7" fmla="*/ 1331617 w 1460069"/>
              <a:gd name="connsiteY7" fmla="*/ 637732 h 790711"/>
              <a:gd name="connsiteX8" fmla="*/ 1289895 w 1460069"/>
              <a:gd name="connsiteY8" fmla="*/ 665546 h 790711"/>
              <a:gd name="connsiteX9" fmla="*/ 1241220 w 1460069"/>
              <a:gd name="connsiteY9" fmla="*/ 693361 h 790711"/>
              <a:gd name="connsiteX10" fmla="*/ 1171684 w 1460069"/>
              <a:gd name="connsiteY10" fmla="*/ 724652 h 790711"/>
              <a:gd name="connsiteX11" fmla="*/ 1087146 w 1460069"/>
              <a:gd name="connsiteY11" fmla="*/ 753752 h 790711"/>
              <a:gd name="connsiteX12" fmla="*/ 980460 w 1460069"/>
              <a:gd name="connsiteY12" fmla="*/ 769851 h 790711"/>
              <a:gd name="connsiteX13" fmla="*/ 876155 w 1460069"/>
              <a:gd name="connsiteY13" fmla="*/ 783758 h 790711"/>
              <a:gd name="connsiteX14" fmla="*/ 789235 w 1460069"/>
              <a:gd name="connsiteY14" fmla="*/ 783758 h 790711"/>
              <a:gd name="connsiteX15" fmla="*/ 702315 w 1460069"/>
              <a:gd name="connsiteY15" fmla="*/ 783758 h 790711"/>
              <a:gd name="connsiteX16" fmla="*/ 615395 w 1460069"/>
              <a:gd name="connsiteY16" fmla="*/ 790711 h 790711"/>
              <a:gd name="connsiteX17" fmla="*/ 531952 w 1460069"/>
              <a:gd name="connsiteY17" fmla="*/ 783758 h 790711"/>
              <a:gd name="connsiteX18" fmla="*/ 427648 w 1460069"/>
              <a:gd name="connsiteY18" fmla="*/ 773327 h 790711"/>
              <a:gd name="connsiteX19" fmla="*/ 337251 w 1460069"/>
              <a:gd name="connsiteY19" fmla="*/ 759420 h 790711"/>
              <a:gd name="connsiteX20" fmla="*/ 253807 w 1460069"/>
              <a:gd name="connsiteY20" fmla="*/ 728129 h 790711"/>
              <a:gd name="connsiteX21" fmla="*/ 202750 w 1460069"/>
              <a:gd name="connsiteY21" fmla="*/ 695742 h 790711"/>
              <a:gd name="connsiteX22" fmla="*/ 149503 w 1460069"/>
              <a:gd name="connsiteY22" fmla="*/ 651639 h 790711"/>
              <a:gd name="connsiteX23" fmla="*/ 118212 w 1460069"/>
              <a:gd name="connsiteY23" fmla="*/ 599487 h 790711"/>
              <a:gd name="connsiteX24" fmla="*/ 83444 w 1460069"/>
              <a:gd name="connsiteY24" fmla="*/ 519521 h 790711"/>
              <a:gd name="connsiteX25" fmla="*/ 69536 w 1460069"/>
              <a:gd name="connsiteY25" fmla="*/ 449984 h 790711"/>
              <a:gd name="connsiteX26" fmla="*/ 48676 w 1460069"/>
              <a:gd name="connsiteY26" fmla="*/ 335250 h 790711"/>
              <a:gd name="connsiteX27" fmla="*/ 24338 w 1460069"/>
              <a:gd name="connsiteY27" fmla="*/ 168363 h 790711"/>
              <a:gd name="connsiteX28" fmla="*/ 0 w 1460069"/>
              <a:gd name="connsiteY28" fmla="*/ 0 h 790711"/>
              <a:gd name="connsiteX29" fmla="*/ 726653 w 1460069"/>
              <a:gd name="connsiteY29" fmla="*/ 4953 h 790711"/>
              <a:gd name="connsiteX0" fmla="*/ 726653 w 1460069"/>
              <a:gd name="connsiteY0" fmla="*/ 4953 h 790711"/>
              <a:gd name="connsiteX1" fmla="*/ 1460069 w 1460069"/>
              <a:gd name="connsiteY1" fmla="*/ 2572 h 790711"/>
              <a:gd name="connsiteX2" fmla="*/ 1435921 w 1460069"/>
              <a:gd name="connsiteY2" fmla="*/ 225087 h 790711"/>
              <a:gd name="connsiteX3" fmla="*/ 1404630 w 1460069"/>
              <a:gd name="connsiteY3" fmla="*/ 436077 h 790711"/>
              <a:gd name="connsiteX4" fmla="*/ 1388342 w 1460069"/>
              <a:gd name="connsiteY4" fmla="*/ 513472 h 790711"/>
              <a:gd name="connsiteX5" fmla="*/ 1376816 w 1460069"/>
              <a:gd name="connsiteY5" fmla="*/ 543858 h 790711"/>
              <a:gd name="connsiteX6" fmla="*/ 1355955 w 1460069"/>
              <a:gd name="connsiteY6" fmla="*/ 602964 h 790711"/>
              <a:gd name="connsiteX7" fmla="*/ 1331617 w 1460069"/>
              <a:gd name="connsiteY7" fmla="*/ 637732 h 790711"/>
              <a:gd name="connsiteX8" fmla="*/ 1289895 w 1460069"/>
              <a:gd name="connsiteY8" fmla="*/ 665546 h 790711"/>
              <a:gd name="connsiteX9" fmla="*/ 1241220 w 1460069"/>
              <a:gd name="connsiteY9" fmla="*/ 693361 h 790711"/>
              <a:gd name="connsiteX10" fmla="*/ 1171684 w 1460069"/>
              <a:gd name="connsiteY10" fmla="*/ 724652 h 790711"/>
              <a:gd name="connsiteX11" fmla="*/ 1087146 w 1460069"/>
              <a:gd name="connsiteY11" fmla="*/ 753752 h 790711"/>
              <a:gd name="connsiteX12" fmla="*/ 980460 w 1460069"/>
              <a:gd name="connsiteY12" fmla="*/ 769851 h 790711"/>
              <a:gd name="connsiteX13" fmla="*/ 876155 w 1460069"/>
              <a:gd name="connsiteY13" fmla="*/ 781376 h 790711"/>
              <a:gd name="connsiteX14" fmla="*/ 789235 w 1460069"/>
              <a:gd name="connsiteY14" fmla="*/ 783758 h 790711"/>
              <a:gd name="connsiteX15" fmla="*/ 702315 w 1460069"/>
              <a:gd name="connsiteY15" fmla="*/ 783758 h 790711"/>
              <a:gd name="connsiteX16" fmla="*/ 615395 w 1460069"/>
              <a:gd name="connsiteY16" fmla="*/ 790711 h 790711"/>
              <a:gd name="connsiteX17" fmla="*/ 531952 w 1460069"/>
              <a:gd name="connsiteY17" fmla="*/ 783758 h 790711"/>
              <a:gd name="connsiteX18" fmla="*/ 427648 w 1460069"/>
              <a:gd name="connsiteY18" fmla="*/ 773327 h 790711"/>
              <a:gd name="connsiteX19" fmla="*/ 337251 w 1460069"/>
              <a:gd name="connsiteY19" fmla="*/ 759420 h 790711"/>
              <a:gd name="connsiteX20" fmla="*/ 253807 w 1460069"/>
              <a:gd name="connsiteY20" fmla="*/ 728129 h 790711"/>
              <a:gd name="connsiteX21" fmla="*/ 202750 w 1460069"/>
              <a:gd name="connsiteY21" fmla="*/ 695742 h 790711"/>
              <a:gd name="connsiteX22" fmla="*/ 149503 w 1460069"/>
              <a:gd name="connsiteY22" fmla="*/ 651639 h 790711"/>
              <a:gd name="connsiteX23" fmla="*/ 118212 w 1460069"/>
              <a:gd name="connsiteY23" fmla="*/ 599487 h 790711"/>
              <a:gd name="connsiteX24" fmla="*/ 83444 w 1460069"/>
              <a:gd name="connsiteY24" fmla="*/ 519521 h 790711"/>
              <a:gd name="connsiteX25" fmla="*/ 69536 w 1460069"/>
              <a:gd name="connsiteY25" fmla="*/ 449984 h 790711"/>
              <a:gd name="connsiteX26" fmla="*/ 48676 w 1460069"/>
              <a:gd name="connsiteY26" fmla="*/ 335250 h 790711"/>
              <a:gd name="connsiteX27" fmla="*/ 24338 w 1460069"/>
              <a:gd name="connsiteY27" fmla="*/ 168363 h 790711"/>
              <a:gd name="connsiteX28" fmla="*/ 0 w 1460069"/>
              <a:gd name="connsiteY28" fmla="*/ 0 h 790711"/>
              <a:gd name="connsiteX29" fmla="*/ 726653 w 1460069"/>
              <a:gd name="connsiteY29" fmla="*/ 4953 h 790711"/>
              <a:gd name="connsiteX0" fmla="*/ 726653 w 1460069"/>
              <a:gd name="connsiteY0" fmla="*/ 4953 h 783758"/>
              <a:gd name="connsiteX1" fmla="*/ 1460069 w 1460069"/>
              <a:gd name="connsiteY1" fmla="*/ 2572 h 783758"/>
              <a:gd name="connsiteX2" fmla="*/ 1435921 w 1460069"/>
              <a:gd name="connsiteY2" fmla="*/ 225087 h 783758"/>
              <a:gd name="connsiteX3" fmla="*/ 1404630 w 1460069"/>
              <a:gd name="connsiteY3" fmla="*/ 436077 h 783758"/>
              <a:gd name="connsiteX4" fmla="*/ 1388342 w 1460069"/>
              <a:gd name="connsiteY4" fmla="*/ 513472 h 783758"/>
              <a:gd name="connsiteX5" fmla="*/ 1376816 w 1460069"/>
              <a:gd name="connsiteY5" fmla="*/ 543858 h 783758"/>
              <a:gd name="connsiteX6" fmla="*/ 1355955 w 1460069"/>
              <a:gd name="connsiteY6" fmla="*/ 602964 h 783758"/>
              <a:gd name="connsiteX7" fmla="*/ 1331617 w 1460069"/>
              <a:gd name="connsiteY7" fmla="*/ 637732 h 783758"/>
              <a:gd name="connsiteX8" fmla="*/ 1289895 w 1460069"/>
              <a:gd name="connsiteY8" fmla="*/ 665546 h 783758"/>
              <a:gd name="connsiteX9" fmla="*/ 1241220 w 1460069"/>
              <a:gd name="connsiteY9" fmla="*/ 693361 h 783758"/>
              <a:gd name="connsiteX10" fmla="*/ 1171684 w 1460069"/>
              <a:gd name="connsiteY10" fmla="*/ 724652 h 783758"/>
              <a:gd name="connsiteX11" fmla="*/ 1087146 w 1460069"/>
              <a:gd name="connsiteY11" fmla="*/ 753752 h 783758"/>
              <a:gd name="connsiteX12" fmla="*/ 980460 w 1460069"/>
              <a:gd name="connsiteY12" fmla="*/ 769851 h 783758"/>
              <a:gd name="connsiteX13" fmla="*/ 876155 w 1460069"/>
              <a:gd name="connsiteY13" fmla="*/ 781376 h 783758"/>
              <a:gd name="connsiteX14" fmla="*/ 789235 w 1460069"/>
              <a:gd name="connsiteY14" fmla="*/ 783758 h 783758"/>
              <a:gd name="connsiteX15" fmla="*/ 702315 w 1460069"/>
              <a:gd name="connsiteY15" fmla="*/ 783758 h 783758"/>
              <a:gd name="connsiteX16" fmla="*/ 615395 w 1460069"/>
              <a:gd name="connsiteY16" fmla="*/ 783568 h 783758"/>
              <a:gd name="connsiteX17" fmla="*/ 531952 w 1460069"/>
              <a:gd name="connsiteY17" fmla="*/ 783758 h 783758"/>
              <a:gd name="connsiteX18" fmla="*/ 427648 w 1460069"/>
              <a:gd name="connsiteY18" fmla="*/ 773327 h 783758"/>
              <a:gd name="connsiteX19" fmla="*/ 337251 w 1460069"/>
              <a:gd name="connsiteY19" fmla="*/ 759420 h 783758"/>
              <a:gd name="connsiteX20" fmla="*/ 253807 w 1460069"/>
              <a:gd name="connsiteY20" fmla="*/ 728129 h 783758"/>
              <a:gd name="connsiteX21" fmla="*/ 202750 w 1460069"/>
              <a:gd name="connsiteY21" fmla="*/ 695742 h 783758"/>
              <a:gd name="connsiteX22" fmla="*/ 149503 w 1460069"/>
              <a:gd name="connsiteY22" fmla="*/ 651639 h 783758"/>
              <a:gd name="connsiteX23" fmla="*/ 118212 w 1460069"/>
              <a:gd name="connsiteY23" fmla="*/ 599487 h 783758"/>
              <a:gd name="connsiteX24" fmla="*/ 83444 w 1460069"/>
              <a:gd name="connsiteY24" fmla="*/ 519521 h 783758"/>
              <a:gd name="connsiteX25" fmla="*/ 69536 w 1460069"/>
              <a:gd name="connsiteY25" fmla="*/ 449984 h 783758"/>
              <a:gd name="connsiteX26" fmla="*/ 48676 w 1460069"/>
              <a:gd name="connsiteY26" fmla="*/ 335250 h 783758"/>
              <a:gd name="connsiteX27" fmla="*/ 24338 w 1460069"/>
              <a:gd name="connsiteY27" fmla="*/ 168363 h 783758"/>
              <a:gd name="connsiteX28" fmla="*/ 0 w 1460069"/>
              <a:gd name="connsiteY28" fmla="*/ 0 h 783758"/>
              <a:gd name="connsiteX29" fmla="*/ 726653 w 1460069"/>
              <a:gd name="connsiteY29" fmla="*/ 4953 h 783758"/>
              <a:gd name="connsiteX0" fmla="*/ 726653 w 1460069"/>
              <a:gd name="connsiteY0" fmla="*/ 2381 h 781186"/>
              <a:gd name="connsiteX1" fmla="*/ 1460069 w 1460069"/>
              <a:gd name="connsiteY1" fmla="*/ 0 h 781186"/>
              <a:gd name="connsiteX2" fmla="*/ 1435921 w 1460069"/>
              <a:gd name="connsiteY2" fmla="*/ 222515 h 781186"/>
              <a:gd name="connsiteX3" fmla="*/ 1404630 w 1460069"/>
              <a:gd name="connsiteY3" fmla="*/ 433505 h 781186"/>
              <a:gd name="connsiteX4" fmla="*/ 1388342 w 1460069"/>
              <a:gd name="connsiteY4" fmla="*/ 510900 h 781186"/>
              <a:gd name="connsiteX5" fmla="*/ 1376816 w 1460069"/>
              <a:gd name="connsiteY5" fmla="*/ 541286 h 781186"/>
              <a:gd name="connsiteX6" fmla="*/ 1355955 w 1460069"/>
              <a:gd name="connsiteY6" fmla="*/ 600392 h 781186"/>
              <a:gd name="connsiteX7" fmla="*/ 1331617 w 1460069"/>
              <a:gd name="connsiteY7" fmla="*/ 635160 h 781186"/>
              <a:gd name="connsiteX8" fmla="*/ 1289895 w 1460069"/>
              <a:gd name="connsiteY8" fmla="*/ 662974 h 781186"/>
              <a:gd name="connsiteX9" fmla="*/ 1241220 w 1460069"/>
              <a:gd name="connsiteY9" fmla="*/ 690789 h 781186"/>
              <a:gd name="connsiteX10" fmla="*/ 1171684 w 1460069"/>
              <a:gd name="connsiteY10" fmla="*/ 722080 h 781186"/>
              <a:gd name="connsiteX11" fmla="*/ 1087146 w 1460069"/>
              <a:gd name="connsiteY11" fmla="*/ 751180 h 781186"/>
              <a:gd name="connsiteX12" fmla="*/ 980460 w 1460069"/>
              <a:gd name="connsiteY12" fmla="*/ 767279 h 781186"/>
              <a:gd name="connsiteX13" fmla="*/ 876155 w 1460069"/>
              <a:gd name="connsiteY13" fmla="*/ 778804 h 781186"/>
              <a:gd name="connsiteX14" fmla="*/ 789235 w 1460069"/>
              <a:gd name="connsiteY14" fmla="*/ 781186 h 781186"/>
              <a:gd name="connsiteX15" fmla="*/ 702315 w 1460069"/>
              <a:gd name="connsiteY15" fmla="*/ 781186 h 781186"/>
              <a:gd name="connsiteX16" fmla="*/ 615395 w 1460069"/>
              <a:gd name="connsiteY16" fmla="*/ 780996 h 781186"/>
              <a:gd name="connsiteX17" fmla="*/ 531952 w 1460069"/>
              <a:gd name="connsiteY17" fmla="*/ 781186 h 781186"/>
              <a:gd name="connsiteX18" fmla="*/ 427648 w 1460069"/>
              <a:gd name="connsiteY18" fmla="*/ 770755 h 781186"/>
              <a:gd name="connsiteX19" fmla="*/ 337251 w 1460069"/>
              <a:gd name="connsiteY19" fmla="*/ 756848 h 781186"/>
              <a:gd name="connsiteX20" fmla="*/ 253807 w 1460069"/>
              <a:gd name="connsiteY20" fmla="*/ 725557 h 781186"/>
              <a:gd name="connsiteX21" fmla="*/ 202750 w 1460069"/>
              <a:gd name="connsiteY21" fmla="*/ 693170 h 781186"/>
              <a:gd name="connsiteX22" fmla="*/ 149503 w 1460069"/>
              <a:gd name="connsiteY22" fmla="*/ 649067 h 781186"/>
              <a:gd name="connsiteX23" fmla="*/ 118212 w 1460069"/>
              <a:gd name="connsiteY23" fmla="*/ 596915 h 781186"/>
              <a:gd name="connsiteX24" fmla="*/ 83444 w 1460069"/>
              <a:gd name="connsiteY24" fmla="*/ 516949 h 781186"/>
              <a:gd name="connsiteX25" fmla="*/ 69536 w 1460069"/>
              <a:gd name="connsiteY25" fmla="*/ 447412 h 781186"/>
              <a:gd name="connsiteX26" fmla="*/ 48676 w 1460069"/>
              <a:gd name="connsiteY26" fmla="*/ 332678 h 781186"/>
              <a:gd name="connsiteX27" fmla="*/ 24338 w 1460069"/>
              <a:gd name="connsiteY27" fmla="*/ 165791 h 781186"/>
              <a:gd name="connsiteX28" fmla="*/ 0 w 1460069"/>
              <a:gd name="connsiteY28" fmla="*/ 2190 h 781186"/>
              <a:gd name="connsiteX29" fmla="*/ 726653 w 1460069"/>
              <a:gd name="connsiteY29" fmla="*/ 2381 h 781186"/>
              <a:gd name="connsiteX0" fmla="*/ 726653 w 1460069"/>
              <a:gd name="connsiteY0" fmla="*/ 191 h 778996"/>
              <a:gd name="connsiteX1" fmla="*/ 1460069 w 1460069"/>
              <a:gd name="connsiteY1" fmla="*/ 191 h 778996"/>
              <a:gd name="connsiteX2" fmla="*/ 1435921 w 1460069"/>
              <a:gd name="connsiteY2" fmla="*/ 220325 h 778996"/>
              <a:gd name="connsiteX3" fmla="*/ 1404630 w 1460069"/>
              <a:gd name="connsiteY3" fmla="*/ 431315 h 778996"/>
              <a:gd name="connsiteX4" fmla="*/ 1388342 w 1460069"/>
              <a:gd name="connsiteY4" fmla="*/ 508710 h 778996"/>
              <a:gd name="connsiteX5" fmla="*/ 1376816 w 1460069"/>
              <a:gd name="connsiteY5" fmla="*/ 539096 h 778996"/>
              <a:gd name="connsiteX6" fmla="*/ 1355955 w 1460069"/>
              <a:gd name="connsiteY6" fmla="*/ 598202 h 778996"/>
              <a:gd name="connsiteX7" fmla="*/ 1331617 w 1460069"/>
              <a:gd name="connsiteY7" fmla="*/ 632970 h 778996"/>
              <a:gd name="connsiteX8" fmla="*/ 1289895 w 1460069"/>
              <a:gd name="connsiteY8" fmla="*/ 660784 h 778996"/>
              <a:gd name="connsiteX9" fmla="*/ 1241220 w 1460069"/>
              <a:gd name="connsiteY9" fmla="*/ 688599 h 778996"/>
              <a:gd name="connsiteX10" fmla="*/ 1171684 w 1460069"/>
              <a:gd name="connsiteY10" fmla="*/ 719890 h 778996"/>
              <a:gd name="connsiteX11" fmla="*/ 1087146 w 1460069"/>
              <a:gd name="connsiteY11" fmla="*/ 748990 h 778996"/>
              <a:gd name="connsiteX12" fmla="*/ 980460 w 1460069"/>
              <a:gd name="connsiteY12" fmla="*/ 765089 h 778996"/>
              <a:gd name="connsiteX13" fmla="*/ 876155 w 1460069"/>
              <a:gd name="connsiteY13" fmla="*/ 776614 h 778996"/>
              <a:gd name="connsiteX14" fmla="*/ 789235 w 1460069"/>
              <a:gd name="connsiteY14" fmla="*/ 778996 h 778996"/>
              <a:gd name="connsiteX15" fmla="*/ 702315 w 1460069"/>
              <a:gd name="connsiteY15" fmla="*/ 778996 h 778996"/>
              <a:gd name="connsiteX16" fmla="*/ 615395 w 1460069"/>
              <a:gd name="connsiteY16" fmla="*/ 778806 h 778996"/>
              <a:gd name="connsiteX17" fmla="*/ 531952 w 1460069"/>
              <a:gd name="connsiteY17" fmla="*/ 778996 h 778996"/>
              <a:gd name="connsiteX18" fmla="*/ 427648 w 1460069"/>
              <a:gd name="connsiteY18" fmla="*/ 768565 h 778996"/>
              <a:gd name="connsiteX19" fmla="*/ 337251 w 1460069"/>
              <a:gd name="connsiteY19" fmla="*/ 754658 h 778996"/>
              <a:gd name="connsiteX20" fmla="*/ 253807 w 1460069"/>
              <a:gd name="connsiteY20" fmla="*/ 723367 h 778996"/>
              <a:gd name="connsiteX21" fmla="*/ 202750 w 1460069"/>
              <a:gd name="connsiteY21" fmla="*/ 690980 h 778996"/>
              <a:gd name="connsiteX22" fmla="*/ 149503 w 1460069"/>
              <a:gd name="connsiteY22" fmla="*/ 646877 h 778996"/>
              <a:gd name="connsiteX23" fmla="*/ 118212 w 1460069"/>
              <a:gd name="connsiteY23" fmla="*/ 594725 h 778996"/>
              <a:gd name="connsiteX24" fmla="*/ 83444 w 1460069"/>
              <a:gd name="connsiteY24" fmla="*/ 514759 h 778996"/>
              <a:gd name="connsiteX25" fmla="*/ 69536 w 1460069"/>
              <a:gd name="connsiteY25" fmla="*/ 445222 h 778996"/>
              <a:gd name="connsiteX26" fmla="*/ 48676 w 1460069"/>
              <a:gd name="connsiteY26" fmla="*/ 330488 h 778996"/>
              <a:gd name="connsiteX27" fmla="*/ 24338 w 1460069"/>
              <a:gd name="connsiteY27" fmla="*/ 163601 h 778996"/>
              <a:gd name="connsiteX28" fmla="*/ 0 w 1460069"/>
              <a:gd name="connsiteY28" fmla="*/ 0 h 778996"/>
              <a:gd name="connsiteX29" fmla="*/ 726653 w 1460069"/>
              <a:gd name="connsiteY29" fmla="*/ 191 h 778996"/>
              <a:gd name="connsiteX0" fmla="*/ 731491 w 1460069"/>
              <a:gd name="connsiteY0" fmla="*/ 0 h 1415015"/>
              <a:gd name="connsiteX1" fmla="*/ 1460069 w 1460069"/>
              <a:gd name="connsiteY1" fmla="*/ 636210 h 1415015"/>
              <a:gd name="connsiteX2" fmla="*/ 1435921 w 1460069"/>
              <a:gd name="connsiteY2" fmla="*/ 856344 h 1415015"/>
              <a:gd name="connsiteX3" fmla="*/ 1404630 w 1460069"/>
              <a:gd name="connsiteY3" fmla="*/ 1067334 h 1415015"/>
              <a:gd name="connsiteX4" fmla="*/ 1388342 w 1460069"/>
              <a:gd name="connsiteY4" fmla="*/ 1144729 h 1415015"/>
              <a:gd name="connsiteX5" fmla="*/ 1376816 w 1460069"/>
              <a:gd name="connsiteY5" fmla="*/ 1175115 h 1415015"/>
              <a:gd name="connsiteX6" fmla="*/ 1355955 w 1460069"/>
              <a:gd name="connsiteY6" fmla="*/ 1234221 h 1415015"/>
              <a:gd name="connsiteX7" fmla="*/ 1331617 w 1460069"/>
              <a:gd name="connsiteY7" fmla="*/ 1268989 h 1415015"/>
              <a:gd name="connsiteX8" fmla="*/ 1289895 w 1460069"/>
              <a:gd name="connsiteY8" fmla="*/ 1296803 h 1415015"/>
              <a:gd name="connsiteX9" fmla="*/ 1241220 w 1460069"/>
              <a:gd name="connsiteY9" fmla="*/ 1324618 h 1415015"/>
              <a:gd name="connsiteX10" fmla="*/ 1171684 w 1460069"/>
              <a:gd name="connsiteY10" fmla="*/ 1355909 h 1415015"/>
              <a:gd name="connsiteX11" fmla="*/ 1087146 w 1460069"/>
              <a:gd name="connsiteY11" fmla="*/ 1385009 h 1415015"/>
              <a:gd name="connsiteX12" fmla="*/ 980460 w 1460069"/>
              <a:gd name="connsiteY12" fmla="*/ 1401108 h 1415015"/>
              <a:gd name="connsiteX13" fmla="*/ 876155 w 1460069"/>
              <a:gd name="connsiteY13" fmla="*/ 1412633 h 1415015"/>
              <a:gd name="connsiteX14" fmla="*/ 789235 w 1460069"/>
              <a:gd name="connsiteY14" fmla="*/ 1415015 h 1415015"/>
              <a:gd name="connsiteX15" fmla="*/ 702315 w 1460069"/>
              <a:gd name="connsiteY15" fmla="*/ 1415015 h 1415015"/>
              <a:gd name="connsiteX16" fmla="*/ 615395 w 1460069"/>
              <a:gd name="connsiteY16" fmla="*/ 1414825 h 1415015"/>
              <a:gd name="connsiteX17" fmla="*/ 531952 w 1460069"/>
              <a:gd name="connsiteY17" fmla="*/ 1415015 h 1415015"/>
              <a:gd name="connsiteX18" fmla="*/ 427648 w 1460069"/>
              <a:gd name="connsiteY18" fmla="*/ 1404584 h 1415015"/>
              <a:gd name="connsiteX19" fmla="*/ 337251 w 1460069"/>
              <a:gd name="connsiteY19" fmla="*/ 1390677 h 1415015"/>
              <a:gd name="connsiteX20" fmla="*/ 253807 w 1460069"/>
              <a:gd name="connsiteY20" fmla="*/ 1359386 h 1415015"/>
              <a:gd name="connsiteX21" fmla="*/ 202750 w 1460069"/>
              <a:gd name="connsiteY21" fmla="*/ 1326999 h 1415015"/>
              <a:gd name="connsiteX22" fmla="*/ 149503 w 1460069"/>
              <a:gd name="connsiteY22" fmla="*/ 1282896 h 1415015"/>
              <a:gd name="connsiteX23" fmla="*/ 118212 w 1460069"/>
              <a:gd name="connsiteY23" fmla="*/ 1230744 h 1415015"/>
              <a:gd name="connsiteX24" fmla="*/ 83444 w 1460069"/>
              <a:gd name="connsiteY24" fmla="*/ 1150778 h 1415015"/>
              <a:gd name="connsiteX25" fmla="*/ 69536 w 1460069"/>
              <a:gd name="connsiteY25" fmla="*/ 1081241 h 1415015"/>
              <a:gd name="connsiteX26" fmla="*/ 48676 w 1460069"/>
              <a:gd name="connsiteY26" fmla="*/ 966507 h 1415015"/>
              <a:gd name="connsiteX27" fmla="*/ 24338 w 1460069"/>
              <a:gd name="connsiteY27" fmla="*/ 799620 h 1415015"/>
              <a:gd name="connsiteX28" fmla="*/ 0 w 1460069"/>
              <a:gd name="connsiteY28" fmla="*/ 636019 h 1415015"/>
              <a:gd name="connsiteX29" fmla="*/ 731491 w 1460069"/>
              <a:gd name="connsiteY29" fmla="*/ 0 h 1415015"/>
              <a:gd name="connsiteX0" fmla="*/ 731491 w 1460069"/>
              <a:gd name="connsiteY0" fmla="*/ 0 h 1410177"/>
              <a:gd name="connsiteX1" fmla="*/ 1460069 w 1460069"/>
              <a:gd name="connsiteY1" fmla="*/ 631372 h 1410177"/>
              <a:gd name="connsiteX2" fmla="*/ 1435921 w 1460069"/>
              <a:gd name="connsiteY2" fmla="*/ 851506 h 1410177"/>
              <a:gd name="connsiteX3" fmla="*/ 1404630 w 1460069"/>
              <a:gd name="connsiteY3" fmla="*/ 1062496 h 1410177"/>
              <a:gd name="connsiteX4" fmla="*/ 1388342 w 1460069"/>
              <a:gd name="connsiteY4" fmla="*/ 1139891 h 1410177"/>
              <a:gd name="connsiteX5" fmla="*/ 1376816 w 1460069"/>
              <a:gd name="connsiteY5" fmla="*/ 1170277 h 1410177"/>
              <a:gd name="connsiteX6" fmla="*/ 1355955 w 1460069"/>
              <a:gd name="connsiteY6" fmla="*/ 1229383 h 1410177"/>
              <a:gd name="connsiteX7" fmla="*/ 1331617 w 1460069"/>
              <a:gd name="connsiteY7" fmla="*/ 1264151 h 1410177"/>
              <a:gd name="connsiteX8" fmla="*/ 1289895 w 1460069"/>
              <a:gd name="connsiteY8" fmla="*/ 1291965 h 1410177"/>
              <a:gd name="connsiteX9" fmla="*/ 1241220 w 1460069"/>
              <a:gd name="connsiteY9" fmla="*/ 1319780 h 1410177"/>
              <a:gd name="connsiteX10" fmla="*/ 1171684 w 1460069"/>
              <a:gd name="connsiteY10" fmla="*/ 1351071 h 1410177"/>
              <a:gd name="connsiteX11" fmla="*/ 1087146 w 1460069"/>
              <a:gd name="connsiteY11" fmla="*/ 1380171 h 1410177"/>
              <a:gd name="connsiteX12" fmla="*/ 980460 w 1460069"/>
              <a:gd name="connsiteY12" fmla="*/ 1396270 h 1410177"/>
              <a:gd name="connsiteX13" fmla="*/ 876155 w 1460069"/>
              <a:gd name="connsiteY13" fmla="*/ 1407795 h 1410177"/>
              <a:gd name="connsiteX14" fmla="*/ 789235 w 1460069"/>
              <a:gd name="connsiteY14" fmla="*/ 1410177 h 1410177"/>
              <a:gd name="connsiteX15" fmla="*/ 702315 w 1460069"/>
              <a:gd name="connsiteY15" fmla="*/ 1410177 h 1410177"/>
              <a:gd name="connsiteX16" fmla="*/ 615395 w 1460069"/>
              <a:gd name="connsiteY16" fmla="*/ 1409987 h 1410177"/>
              <a:gd name="connsiteX17" fmla="*/ 531952 w 1460069"/>
              <a:gd name="connsiteY17" fmla="*/ 1410177 h 1410177"/>
              <a:gd name="connsiteX18" fmla="*/ 427648 w 1460069"/>
              <a:gd name="connsiteY18" fmla="*/ 1399746 h 1410177"/>
              <a:gd name="connsiteX19" fmla="*/ 337251 w 1460069"/>
              <a:gd name="connsiteY19" fmla="*/ 1385839 h 1410177"/>
              <a:gd name="connsiteX20" fmla="*/ 253807 w 1460069"/>
              <a:gd name="connsiteY20" fmla="*/ 1354548 h 1410177"/>
              <a:gd name="connsiteX21" fmla="*/ 202750 w 1460069"/>
              <a:gd name="connsiteY21" fmla="*/ 1322161 h 1410177"/>
              <a:gd name="connsiteX22" fmla="*/ 149503 w 1460069"/>
              <a:gd name="connsiteY22" fmla="*/ 1278058 h 1410177"/>
              <a:gd name="connsiteX23" fmla="*/ 118212 w 1460069"/>
              <a:gd name="connsiteY23" fmla="*/ 1225906 h 1410177"/>
              <a:gd name="connsiteX24" fmla="*/ 83444 w 1460069"/>
              <a:gd name="connsiteY24" fmla="*/ 1145940 h 1410177"/>
              <a:gd name="connsiteX25" fmla="*/ 69536 w 1460069"/>
              <a:gd name="connsiteY25" fmla="*/ 1076403 h 1410177"/>
              <a:gd name="connsiteX26" fmla="*/ 48676 w 1460069"/>
              <a:gd name="connsiteY26" fmla="*/ 961669 h 1410177"/>
              <a:gd name="connsiteX27" fmla="*/ 24338 w 1460069"/>
              <a:gd name="connsiteY27" fmla="*/ 794782 h 1410177"/>
              <a:gd name="connsiteX28" fmla="*/ 0 w 1460069"/>
              <a:gd name="connsiteY28" fmla="*/ 631181 h 1410177"/>
              <a:gd name="connsiteX29" fmla="*/ 731491 w 1460069"/>
              <a:gd name="connsiteY29" fmla="*/ 0 h 1410177"/>
              <a:gd name="connsiteX0" fmla="*/ 731491 w 1537479"/>
              <a:gd name="connsiteY0" fmla="*/ 2418 h 1412595"/>
              <a:gd name="connsiteX1" fmla="*/ 1537479 w 1537479"/>
              <a:gd name="connsiteY1" fmla="*/ 0 h 1412595"/>
              <a:gd name="connsiteX2" fmla="*/ 1435921 w 1537479"/>
              <a:gd name="connsiteY2" fmla="*/ 853924 h 1412595"/>
              <a:gd name="connsiteX3" fmla="*/ 1404630 w 1537479"/>
              <a:gd name="connsiteY3" fmla="*/ 1064914 h 1412595"/>
              <a:gd name="connsiteX4" fmla="*/ 1388342 w 1537479"/>
              <a:gd name="connsiteY4" fmla="*/ 1142309 h 1412595"/>
              <a:gd name="connsiteX5" fmla="*/ 1376816 w 1537479"/>
              <a:gd name="connsiteY5" fmla="*/ 1172695 h 1412595"/>
              <a:gd name="connsiteX6" fmla="*/ 1355955 w 1537479"/>
              <a:gd name="connsiteY6" fmla="*/ 1231801 h 1412595"/>
              <a:gd name="connsiteX7" fmla="*/ 1331617 w 1537479"/>
              <a:gd name="connsiteY7" fmla="*/ 1266569 h 1412595"/>
              <a:gd name="connsiteX8" fmla="*/ 1289895 w 1537479"/>
              <a:gd name="connsiteY8" fmla="*/ 1294383 h 1412595"/>
              <a:gd name="connsiteX9" fmla="*/ 1241220 w 1537479"/>
              <a:gd name="connsiteY9" fmla="*/ 1322198 h 1412595"/>
              <a:gd name="connsiteX10" fmla="*/ 1171684 w 1537479"/>
              <a:gd name="connsiteY10" fmla="*/ 1353489 h 1412595"/>
              <a:gd name="connsiteX11" fmla="*/ 1087146 w 1537479"/>
              <a:gd name="connsiteY11" fmla="*/ 1382589 h 1412595"/>
              <a:gd name="connsiteX12" fmla="*/ 980460 w 1537479"/>
              <a:gd name="connsiteY12" fmla="*/ 1398688 h 1412595"/>
              <a:gd name="connsiteX13" fmla="*/ 876155 w 1537479"/>
              <a:gd name="connsiteY13" fmla="*/ 1410213 h 1412595"/>
              <a:gd name="connsiteX14" fmla="*/ 789235 w 1537479"/>
              <a:gd name="connsiteY14" fmla="*/ 1412595 h 1412595"/>
              <a:gd name="connsiteX15" fmla="*/ 702315 w 1537479"/>
              <a:gd name="connsiteY15" fmla="*/ 1412595 h 1412595"/>
              <a:gd name="connsiteX16" fmla="*/ 615395 w 1537479"/>
              <a:gd name="connsiteY16" fmla="*/ 1412405 h 1412595"/>
              <a:gd name="connsiteX17" fmla="*/ 531952 w 1537479"/>
              <a:gd name="connsiteY17" fmla="*/ 1412595 h 1412595"/>
              <a:gd name="connsiteX18" fmla="*/ 427648 w 1537479"/>
              <a:gd name="connsiteY18" fmla="*/ 1402164 h 1412595"/>
              <a:gd name="connsiteX19" fmla="*/ 337251 w 1537479"/>
              <a:gd name="connsiteY19" fmla="*/ 1388257 h 1412595"/>
              <a:gd name="connsiteX20" fmla="*/ 253807 w 1537479"/>
              <a:gd name="connsiteY20" fmla="*/ 1356966 h 1412595"/>
              <a:gd name="connsiteX21" fmla="*/ 202750 w 1537479"/>
              <a:gd name="connsiteY21" fmla="*/ 1324579 h 1412595"/>
              <a:gd name="connsiteX22" fmla="*/ 149503 w 1537479"/>
              <a:gd name="connsiteY22" fmla="*/ 1280476 h 1412595"/>
              <a:gd name="connsiteX23" fmla="*/ 118212 w 1537479"/>
              <a:gd name="connsiteY23" fmla="*/ 1228324 h 1412595"/>
              <a:gd name="connsiteX24" fmla="*/ 83444 w 1537479"/>
              <a:gd name="connsiteY24" fmla="*/ 1148358 h 1412595"/>
              <a:gd name="connsiteX25" fmla="*/ 69536 w 1537479"/>
              <a:gd name="connsiteY25" fmla="*/ 1078821 h 1412595"/>
              <a:gd name="connsiteX26" fmla="*/ 48676 w 1537479"/>
              <a:gd name="connsiteY26" fmla="*/ 964087 h 1412595"/>
              <a:gd name="connsiteX27" fmla="*/ 24338 w 1537479"/>
              <a:gd name="connsiteY27" fmla="*/ 797200 h 1412595"/>
              <a:gd name="connsiteX28" fmla="*/ 0 w 1537479"/>
              <a:gd name="connsiteY28" fmla="*/ 633599 h 1412595"/>
              <a:gd name="connsiteX29" fmla="*/ 731491 w 1537479"/>
              <a:gd name="connsiteY29" fmla="*/ 2418 h 1412595"/>
              <a:gd name="connsiteX0" fmla="*/ 731491 w 1535060"/>
              <a:gd name="connsiteY0" fmla="*/ 0 h 1410177"/>
              <a:gd name="connsiteX1" fmla="*/ 1535060 w 1535060"/>
              <a:gd name="connsiteY1" fmla="*/ 2420 h 1410177"/>
              <a:gd name="connsiteX2" fmla="*/ 1435921 w 1535060"/>
              <a:gd name="connsiteY2" fmla="*/ 851506 h 1410177"/>
              <a:gd name="connsiteX3" fmla="*/ 1404630 w 1535060"/>
              <a:gd name="connsiteY3" fmla="*/ 1062496 h 1410177"/>
              <a:gd name="connsiteX4" fmla="*/ 1388342 w 1535060"/>
              <a:gd name="connsiteY4" fmla="*/ 1139891 h 1410177"/>
              <a:gd name="connsiteX5" fmla="*/ 1376816 w 1535060"/>
              <a:gd name="connsiteY5" fmla="*/ 1170277 h 1410177"/>
              <a:gd name="connsiteX6" fmla="*/ 1355955 w 1535060"/>
              <a:gd name="connsiteY6" fmla="*/ 1229383 h 1410177"/>
              <a:gd name="connsiteX7" fmla="*/ 1331617 w 1535060"/>
              <a:gd name="connsiteY7" fmla="*/ 1264151 h 1410177"/>
              <a:gd name="connsiteX8" fmla="*/ 1289895 w 1535060"/>
              <a:gd name="connsiteY8" fmla="*/ 1291965 h 1410177"/>
              <a:gd name="connsiteX9" fmla="*/ 1241220 w 1535060"/>
              <a:gd name="connsiteY9" fmla="*/ 1319780 h 1410177"/>
              <a:gd name="connsiteX10" fmla="*/ 1171684 w 1535060"/>
              <a:gd name="connsiteY10" fmla="*/ 1351071 h 1410177"/>
              <a:gd name="connsiteX11" fmla="*/ 1087146 w 1535060"/>
              <a:gd name="connsiteY11" fmla="*/ 1380171 h 1410177"/>
              <a:gd name="connsiteX12" fmla="*/ 980460 w 1535060"/>
              <a:gd name="connsiteY12" fmla="*/ 1396270 h 1410177"/>
              <a:gd name="connsiteX13" fmla="*/ 876155 w 1535060"/>
              <a:gd name="connsiteY13" fmla="*/ 1407795 h 1410177"/>
              <a:gd name="connsiteX14" fmla="*/ 789235 w 1535060"/>
              <a:gd name="connsiteY14" fmla="*/ 1410177 h 1410177"/>
              <a:gd name="connsiteX15" fmla="*/ 702315 w 1535060"/>
              <a:gd name="connsiteY15" fmla="*/ 1410177 h 1410177"/>
              <a:gd name="connsiteX16" fmla="*/ 615395 w 1535060"/>
              <a:gd name="connsiteY16" fmla="*/ 1409987 h 1410177"/>
              <a:gd name="connsiteX17" fmla="*/ 531952 w 1535060"/>
              <a:gd name="connsiteY17" fmla="*/ 1410177 h 1410177"/>
              <a:gd name="connsiteX18" fmla="*/ 427648 w 1535060"/>
              <a:gd name="connsiteY18" fmla="*/ 1399746 h 1410177"/>
              <a:gd name="connsiteX19" fmla="*/ 337251 w 1535060"/>
              <a:gd name="connsiteY19" fmla="*/ 1385839 h 1410177"/>
              <a:gd name="connsiteX20" fmla="*/ 253807 w 1535060"/>
              <a:gd name="connsiteY20" fmla="*/ 1354548 h 1410177"/>
              <a:gd name="connsiteX21" fmla="*/ 202750 w 1535060"/>
              <a:gd name="connsiteY21" fmla="*/ 1322161 h 1410177"/>
              <a:gd name="connsiteX22" fmla="*/ 149503 w 1535060"/>
              <a:gd name="connsiteY22" fmla="*/ 1278058 h 1410177"/>
              <a:gd name="connsiteX23" fmla="*/ 118212 w 1535060"/>
              <a:gd name="connsiteY23" fmla="*/ 1225906 h 1410177"/>
              <a:gd name="connsiteX24" fmla="*/ 83444 w 1535060"/>
              <a:gd name="connsiteY24" fmla="*/ 1145940 h 1410177"/>
              <a:gd name="connsiteX25" fmla="*/ 69536 w 1535060"/>
              <a:gd name="connsiteY25" fmla="*/ 1076403 h 1410177"/>
              <a:gd name="connsiteX26" fmla="*/ 48676 w 1535060"/>
              <a:gd name="connsiteY26" fmla="*/ 961669 h 1410177"/>
              <a:gd name="connsiteX27" fmla="*/ 24338 w 1535060"/>
              <a:gd name="connsiteY27" fmla="*/ 794782 h 1410177"/>
              <a:gd name="connsiteX28" fmla="*/ 0 w 1535060"/>
              <a:gd name="connsiteY28" fmla="*/ 631181 h 1410177"/>
              <a:gd name="connsiteX29" fmla="*/ 731491 w 1535060"/>
              <a:gd name="connsiteY29" fmla="*/ 0 h 1410177"/>
              <a:gd name="connsiteX0" fmla="*/ 726653 w 1535060"/>
              <a:gd name="connsiteY0" fmla="*/ 2418 h 1407757"/>
              <a:gd name="connsiteX1" fmla="*/ 1535060 w 1535060"/>
              <a:gd name="connsiteY1" fmla="*/ 0 h 1407757"/>
              <a:gd name="connsiteX2" fmla="*/ 1435921 w 1535060"/>
              <a:gd name="connsiteY2" fmla="*/ 849086 h 1407757"/>
              <a:gd name="connsiteX3" fmla="*/ 1404630 w 1535060"/>
              <a:gd name="connsiteY3" fmla="*/ 1060076 h 1407757"/>
              <a:gd name="connsiteX4" fmla="*/ 1388342 w 1535060"/>
              <a:gd name="connsiteY4" fmla="*/ 1137471 h 1407757"/>
              <a:gd name="connsiteX5" fmla="*/ 1376816 w 1535060"/>
              <a:gd name="connsiteY5" fmla="*/ 1167857 h 1407757"/>
              <a:gd name="connsiteX6" fmla="*/ 1355955 w 1535060"/>
              <a:gd name="connsiteY6" fmla="*/ 1226963 h 1407757"/>
              <a:gd name="connsiteX7" fmla="*/ 1331617 w 1535060"/>
              <a:gd name="connsiteY7" fmla="*/ 1261731 h 1407757"/>
              <a:gd name="connsiteX8" fmla="*/ 1289895 w 1535060"/>
              <a:gd name="connsiteY8" fmla="*/ 1289545 h 1407757"/>
              <a:gd name="connsiteX9" fmla="*/ 1241220 w 1535060"/>
              <a:gd name="connsiteY9" fmla="*/ 1317360 h 1407757"/>
              <a:gd name="connsiteX10" fmla="*/ 1171684 w 1535060"/>
              <a:gd name="connsiteY10" fmla="*/ 1348651 h 1407757"/>
              <a:gd name="connsiteX11" fmla="*/ 1087146 w 1535060"/>
              <a:gd name="connsiteY11" fmla="*/ 1377751 h 1407757"/>
              <a:gd name="connsiteX12" fmla="*/ 980460 w 1535060"/>
              <a:gd name="connsiteY12" fmla="*/ 1393850 h 1407757"/>
              <a:gd name="connsiteX13" fmla="*/ 876155 w 1535060"/>
              <a:gd name="connsiteY13" fmla="*/ 1405375 h 1407757"/>
              <a:gd name="connsiteX14" fmla="*/ 789235 w 1535060"/>
              <a:gd name="connsiteY14" fmla="*/ 1407757 h 1407757"/>
              <a:gd name="connsiteX15" fmla="*/ 702315 w 1535060"/>
              <a:gd name="connsiteY15" fmla="*/ 1407757 h 1407757"/>
              <a:gd name="connsiteX16" fmla="*/ 615395 w 1535060"/>
              <a:gd name="connsiteY16" fmla="*/ 1407567 h 1407757"/>
              <a:gd name="connsiteX17" fmla="*/ 531952 w 1535060"/>
              <a:gd name="connsiteY17" fmla="*/ 1407757 h 1407757"/>
              <a:gd name="connsiteX18" fmla="*/ 427648 w 1535060"/>
              <a:gd name="connsiteY18" fmla="*/ 1397326 h 1407757"/>
              <a:gd name="connsiteX19" fmla="*/ 337251 w 1535060"/>
              <a:gd name="connsiteY19" fmla="*/ 1383419 h 1407757"/>
              <a:gd name="connsiteX20" fmla="*/ 253807 w 1535060"/>
              <a:gd name="connsiteY20" fmla="*/ 1352128 h 1407757"/>
              <a:gd name="connsiteX21" fmla="*/ 202750 w 1535060"/>
              <a:gd name="connsiteY21" fmla="*/ 1319741 h 1407757"/>
              <a:gd name="connsiteX22" fmla="*/ 149503 w 1535060"/>
              <a:gd name="connsiteY22" fmla="*/ 1275638 h 1407757"/>
              <a:gd name="connsiteX23" fmla="*/ 118212 w 1535060"/>
              <a:gd name="connsiteY23" fmla="*/ 1223486 h 1407757"/>
              <a:gd name="connsiteX24" fmla="*/ 83444 w 1535060"/>
              <a:gd name="connsiteY24" fmla="*/ 1143520 h 1407757"/>
              <a:gd name="connsiteX25" fmla="*/ 69536 w 1535060"/>
              <a:gd name="connsiteY25" fmla="*/ 1073983 h 1407757"/>
              <a:gd name="connsiteX26" fmla="*/ 48676 w 1535060"/>
              <a:gd name="connsiteY26" fmla="*/ 959249 h 1407757"/>
              <a:gd name="connsiteX27" fmla="*/ 24338 w 1535060"/>
              <a:gd name="connsiteY27" fmla="*/ 792362 h 1407757"/>
              <a:gd name="connsiteX28" fmla="*/ 0 w 1535060"/>
              <a:gd name="connsiteY28" fmla="*/ 628761 h 1407757"/>
              <a:gd name="connsiteX29" fmla="*/ 726653 w 1535060"/>
              <a:gd name="connsiteY29" fmla="*/ 2418 h 1407757"/>
              <a:gd name="connsiteX0" fmla="*/ 816158 w 1624565"/>
              <a:gd name="connsiteY0" fmla="*/ 7448 h 1412787"/>
              <a:gd name="connsiteX1" fmla="*/ 1624565 w 1624565"/>
              <a:gd name="connsiteY1" fmla="*/ 5030 h 1412787"/>
              <a:gd name="connsiteX2" fmla="*/ 1525426 w 1624565"/>
              <a:gd name="connsiteY2" fmla="*/ 854116 h 1412787"/>
              <a:gd name="connsiteX3" fmla="*/ 1494135 w 1624565"/>
              <a:gd name="connsiteY3" fmla="*/ 1065106 h 1412787"/>
              <a:gd name="connsiteX4" fmla="*/ 1477847 w 1624565"/>
              <a:gd name="connsiteY4" fmla="*/ 1142501 h 1412787"/>
              <a:gd name="connsiteX5" fmla="*/ 1466321 w 1624565"/>
              <a:gd name="connsiteY5" fmla="*/ 1172887 h 1412787"/>
              <a:gd name="connsiteX6" fmla="*/ 1445460 w 1624565"/>
              <a:gd name="connsiteY6" fmla="*/ 1231993 h 1412787"/>
              <a:gd name="connsiteX7" fmla="*/ 1421122 w 1624565"/>
              <a:gd name="connsiteY7" fmla="*/ 1266761 h 1412787"/>
              <a:gd name="connsiteX8" fmla="*/ 1379400 w 1624565"/>
              <a:gd name="connsiteY8" fmla="*/ 1294575 h 1412787"/>
              <a:gd name="connsiteX9" fmla="*/ 1330725 w 1624565"/>
              <a:gd name="connsiteY9" fmla="*/ 1322390 h 1412787"/>
              <a:gd name="connsiteX10" fmla="*/ 1261189 w 1624565"/>
              <a:gd name="connsiteY10" fmla="*/ 1353681 h 1412787"/>
              <a:gd name="connsiteX11" fmla="*/ 1176651 w 1624565"/>
              <a:gd name="connsiteY11" fmla="*/ 1382781 h 1412787"/>
              <a:gd name="connsiteX12" fmla="*/ 1069965 w 1624565"/>
              <a:gd name="connsiteY12" fmla="*/ 1398880 h 1412787"/>
              <a:gd name="connsiteX13" fmla="*/ 965660 w 1624565"/>
              <a:gd name="connsiteY13" fmla="*/ 1410405 h 1412787"/>
              <a:gd name="connsiteX14" fmla="*/ 878740 w 1624565"/>
              <a:gd name="connsiteY14" fmla="*/ 1412787 h 1412787"/>
              <a:gd name="connsiteX15" fmla="*/ 791820 w 1624565"/>
              <a:gd name="connsiteY15" fmla="*/ 1412787 h 1412787"/>
              <a:gd name="connsiteX16" fmla="*/ 704900 w 1624565"/>
              <a:gd name="connsiteY16" fmla="*/ 1412597 h 1412787"/>
              <a:gd name="connsiteX17" fmla="*/ 621457 w 1624565"/>
              <a:gd name="connsiteY17" fmla="*/ 1412787 h 1412787"/>
              <a:gd name="connsiteX18" fmla="*/ 517153 w 1624565"/>
              <a:gd name="connsiteY18" fmla="*/ 1402356 h 1412787"/>
              <a:gd name="connsiteX19" fmla="*/ 426756 w 1624565"/>
              <a:gd name="connsiteY19" fmla="*/ 1388449 h 1412787"/>
              <a:gd name="connsiteX20" fmla="*/ 343312 w 1624565"/>
              <a:gd name="connsiteY20" fmla="*/ 1357158 h 1412787"/>
              <a:gd name="connsiteX21" fmla="*/ 292255 w 1624565"/>
              <a:gd name="connsiteY21" fmla="*/ 1324771 h 1412787"/>
              <a:gd name="connsiteX22" fmla="*/ 239008 w 1624565"/>
              <a:gd name="connsiteY22" fmla="*/ 1280668 h 1412787"/>
              <a:gd name="connsiteX23" fmla="*/ 207717 w 1624565"/>
              <a:gd name="connsiteY23" fmla="*/ 1228516 h 1412787"/>
              <a:gd name="connsiteX24" fmla="*/ 172949 w 1624565"/>
              <a:gd name="connsiteY24" fmla="*/ 1148550 h 1412787"/>
              <a:gd name="connsiteX25" fmla="*/ 159041 w 1624565"/>
              <a:gd name="connsiteY25" fmla="*/ 1079013 h 1412787"/>
              <a:gd name="connsiteX26" fmla="*/ 138181 w 1624565"/>
              <a:gd name="connsiteY26" fmla="*/ 964279 h 1412787"/>
              <a:gd name="connsiteX27" fmla="*/ 113843 w 1624565"/>
              <a:gd name="connsiteY27" fmla="*/ 797392 h 1412787"/>
              <a:gd name="connsiteX28" fmla="*/ 0 w 1624565"/>
              <a:gd name="connsiteY28" fmla="*/ 0 h 1412787"/>
              <a:gd name="connsiteX29" fmla="*/ 816158 w 1624565"/>
              <a:gd name="connsiteY29" fmla="*/ 7448 h 1412787"/>
              <a:gd name="connsiteX0" fmla="*/ 816158 w 1624565"/>
              <a:gd name="connsiteY0" fmla="*/ 7448 h 1412787"/>
              <a:gd name="connsiteX1" fmla="*/ 1624565 w 1624565"/>
              <a:gd name="connsiteY1" fmla="*/ 5030 h 1412787"/>
              <a:gd name="connsiteX2" fmla="*/ 1525426 w 1624565"/>
              <a:gd name="connsiteY2" fmla="*/ 854116 h 1412787"/>
              <a:gd name="connsiteX3" fmla="*/ 1494135 w 1624565"/>
              <a:gd name="connsiteY3" fmla="*/ 1065106 h 1412787"/>
              <a:gd name="connsiteX4" fmla="*/ 1477847 w 1624565"/>
              <a:gd name="connsiteY4" fmla="*/ 1142501 h 1412787"/>
              <a:gd name="connsiteX5" fmla="*/ 1466321 w 1624565"/>
              <a:gd name="connsiteY5" fmla="*/ 1172887 h 1412787"/>
              <a:gd name="connsiteX6" fmla="*/ 1445460 w 1624565"/>
              <a:gd name="connsiteY6" fmla="*/ 1231993 h 1412787"/>
              <a:gd name="connsiteX7" fmla="*/ 1421122 w 1624565"/>
              <a:gd name="connsiteY7" fmla="*/ 1266761 h 1412787"/>
              <a:gd name="connsiteX8" fmla="*/ 1379400 w 1624565"/>
              <a:gd name="connsiteY8" fmla="*/ 1294575 h 1412787"/>
              <a:gd name="connsiteX9" fmla="*/ 1330725 w 1624565"/>
              <a:gd name="connsiteY9" fmla="*/ 1322390 h 1412787"/>
              <a:gd name="connsiteX10" fmla="*/ 1261189 w 1624565"/>
              <a:gd name="connsiteY10" fmla="*/ 1353681 h 1412787"/>
              <a:gd name="connsiteX11" fmla="*/ 1176651 w 1624565"/>
              <a:gd name="connsiteY11" fmla="*/ 1382781 h 1412787"/>
              <a:gd name="connsiteX12" fmla="*/ 1069965 w 1624565"/>
              <a:gd name="connsiteY12" fmla="*/ 1398880 h 1412787"/>
              <a:gd name="connsiteX13" fmla="*/ 965660 w 1624565"/>
              <a:gd name="connsiteY13" fmla="*/ 1410405 h 1412787"/>
              <a:gd name="connsiteX14" fmla="*/ 878740 w 1624565"/>
              <a:gd name="connsiteY14" fmla="*/ 1412787 h 1412787"/>
              <a:gd name="connsiteX15" fmla="*/ 791820 w 1624565"/>
              <a:gd name="connsiteY15" fmla="*/ 1412787 h 1412787"/>
              <a:gd name="connsiteX16" fmla="*/ 704900 w 1624565"/>
              <a:gd name="connsiteY16" fmla="*/ 1412597 h 1412787"/>
              <a:gd name="connsiteX17" fmla="*/ 621457 w 1624565"/>
              <a:gd name="connsiteY17" fmla="*/ 1412787 h 1412787"/>
              <a:gd name="connsiteX18" fmla="*/ 517153 w 1624565"/>
              <a:gd name="connsiteY18" fmla="*/ 1402356 h 1412787"/>
              <a:gd name="connsiteX19" fmla="*/ 426756 w 1624565"/>
              <a:gd name="connsiteY19" fmla="*/ 1388449 h 1412787"/>
              <a:gd name="connsiteX20" fmla="*/ 343312 w 1624565"/>
              <a:gd name="connsiteY20" fmla="*/ 1357158 h 1412787"/>
              <a:gd name="connsiteX21" fmla="*/ 292255 w 1624565"/>
              <a:gd name="connsiteY21" fmla="*/ 1324771 h 1412787"/>
              <a:gd name="connsiteX22" fmla="*/ 239008 w 1624565"/>
              <a:gd name="connsiteY22" fmla="*/ 1280668 h 1412787"/>
              <a:gd name="connsiteX23" fmla="*/ 207717 w 1624565"/>
              <a:gd name="connsiteY23" fmla="*/ 1228516 h 1412787"/>
              <a:gd name="connsiteX24" fmla="*/ 172949 w 1624565"/>
              <a:gd name="connsiteY24" fmla="*/ 1148550 h 1412787"/>
              <a:gd name="connsiteX25" fmla="*/ 159041 w 1624565"/>
              <a:gd name="connsiteY25" fmla="*/ 1079013 h 1412787"/>
              <a:gd name="connsiteX26" fmla="*/ 138181 w 1624565"/>
              <a:gd name="connsiteY26" fmla="*/ 964279 h 1412787"/>
              <a:gd name="connsiteX27" fmla="*/ 113843 w 1624565"/>
              <a:gd name="connsiteY27" fmla="*/ 797392 h 1412787"/>
              <a:gd name="connsiteX28" fmla="*/ 14370 w 1624565"/>
              <a:gd name="connsiteY28" fmla="*/ 98343 h 1412787"/>
              <a:gd name="connsiteX29" fmla="*/ 0 w 1624565"/>
              <a:gd name="connsiteY29" fmla="*/ 0 h 1412787"/>
              <a:gd name="connsiteX30" fmla="*/ 816158 w 1624565"/>
              <a:gd name="connsiteY30" fmla="*/ 7448 h 1412787"/>
              <a:gd name="connsiteX0" fmla="*/ 833091 w 1641498"/>
              <a:gd name="connsiteY0" fmla="*/ 7448 h 1412787"/>
              <a:gd name="connsiteX1" fmla="*/ 1641498 w 1641498"/>
              <a:gd name="connsiteY1" fmla="*/ 5030 h 1412787"/>
              <a:gd name="connsiteX2" fmla="*/ 1542359 w 1641498"/>
              <a:gd name="connsiteY2" fmla="*/ 854116 h 1412787"/>
              <a:gd name="connsiteX3" fmla="*/ 1511068 w 1641498"/>
              <a:gd name="connsiteY3" fmla="*/ 1065106 h 1412787"/>
              <a:gd name="connsiteX4" fmla="*/ 1494780 w 1641498"/>
              <a:gd name="connsiteY4" fmla="*/ 1142501 h 1412787"/>
              <a:gd name="connsiteX5" fmla="*/ 1483254 w 1641498"/>
              <a:gd name="connsiteY5" fmla="*/ 1172887 h 1412787"/>
              <a:gd name="connsiteX6" fmla="*/ 1462393 w 1641498"/>
              <a:gd name="connsiteY6" fmla="*/ 1231993 h 1412787"/>
              <a:gd name="connsiteX7" fmla="*/ 1438055 w 1641498"/>
              <a:gd name="connsiteY7" fmla="*/ 1266761 h 1412787"/>
              <a:gd name="connsiteX8" fmla="*/ 1396333 w 1641498"/>
              <a:gd name="connsiteY8" fmla="*/ 1294575 h 1412787"/>
              <a:gd name="connsiteX9" fmla="*/ 1347658 w 1641498"/>
              <a:gd name="connsiteY9" fmla="*/ 1322390 h 1412787"/>
              <a:gd name="connsiteX10" fmla="*/ 1278122 w 1641498"/>
              <a:gd name="connsiteY10" fmla="*/ 1353681 h 1412787"/>
              <a:gd name="connsiteX11" fmla="*/ 1193584 w 1641498"/>
              <a:gd name="connsiteY11" fmla="*/ 1382781 h 1412787"/>
              <a:gd name="connsiteX12" fmla="*/ 1086898 w 1641498"/>
              <a:gd name="connsiteY12" fmla="*/ 1398880 h 1412787"/>
              <a:gd name="connsiteX13" fmla="*/ 982593 w 1641498"/>
              <a:gd name="connsiteY13" fmla="*/ 1410405 h 1412787"/>
              <a:gd name="connsiteX14" fmla="*/ 895673 w 1641498"/>
              <a:gd name="connsiteY14" fmla="*/ 1412787 h 1412787"/>
              <a:gd name="connsiteX15" fmla="*/ 808753 w 1641498"/>
              <a:gd name="connsiteY15" fmla="*/ 1412787 h 1412787"/>
              <a:gd name="connsiteX16" fmla="*/ 721833 w 1641498"/>
              <a:gd name="connsiteY16" fmla="*/ 1412597 h 1412787"/>
              <a:gd name="connsiteX17" fmla="*/ 638390 w 1641498"/>
              <a:gd name="connsiteY17" fmla="*/ 1412787 h 1412787"/>
              <a:gd name="connsiteX18" fmla="*/ 534086 w 1641498"/>
              <a:gd name="connsiteY18" fmla="*/ 1402356 h 1412787"/>
              <a:gd name="connsiteX19" fmla="*/ 443689 w 1641498"/>
              <a:gd name="connsiteY19" fmla="*/ 1388449 h 1412787"/>
              <a:gd name="connsiteX20" fmla="*/ 360245 w 1641498"/>
              <a:gd name="connsiteY20" fmla="*/ 1357158 h 1412787"/>
              <a:gd name="connsiteX21" fmla="*/ 309188 w 1641498"/>
              <a:gd name="connsiteY21" fmla="*/ 1324771 h 1412787"/>
              <a:gd name="connsiteX22" fmla="*/ 255941 w 1641498"/>
              <a:gd name="connsiteY22" fmla="*/ 1280668 h 1412787"/>
              <a:gd name="connsiteX23" fmla="*/ 224650 w 1641498"/>
              <a:gd name="connsiteY23" fmla="*/ 1228516 h 1412787"/>
              <a:gd name="connsiteX24" fmla="*/ 189882 w 1641498"/>
              <a:gd name="connsiteY24" fmla="*/ 1148550 h 1412787"/>
              <a:gd name="connsiteX25" fmla="*/ 175974 w 1641498"/>
              <a:gd name="connsiteY25" fmla="*/ 1079013 h 1412787"/>
              <a:gd name="connsiteX26" fmla="*/ 155114 w 1641498"/>
              <a:gd name="connsiteY26" fmla="*/ 964279 h 1412787"/>
              <a:gd name="connsiteX27" fmla="*/ 130776 w 1641498"/>
              <a:gd name="connsiteY27" fmla="*/ 797392 h 1412787"/>
              <a:gd name="connsiteX28" fmla="*/ 31303 w 1641498"/>
              <a:gd name="connsiteY28" fmla="*/ 98343 h 1412787"/>
              <a:gd name="connsiteX29" fmla="*/ 0 w 1641498"/>
              <a:gd name="connsiteY29" fmla="*/ 0 h 1412787"/>
              <a:gd name="connsiteX30" fmla="*/ 833091 w 1641498"/>
              <a:gd name="connsiteY30" fmla="*/ 7448 h 1412787"/>
              <a:gd name="connsiteX0" fmla="*/ 828253 w 1636660"/>
              <a:gd name="connsiteY0" fmla="*/ 5029 h 1410368"/>
              <a:gd name="connsiteX1" fmla="*/ 1636660 w 1636660"/>
              <a:gd name="connsiteY1" fmla="*/ 2611 h 1410368"/>
              <a:gd name="connsiteX2" fmla="*/ 1537521 w 1636660"/>
              <a:gd name="connsiteY2" fmla="*/ 851697 h 1410368"/>
              <a:gd name="connsiteX3" fmla="*/ 1506230 w 1636660"/>
              <a:gd name="connsiteY3" fmla="*/ 1062687 h 1410368"/>
              <a:gd name="connsiteX4" fmla="*/ 1489942 w 1636660"/>
              <a:gd name="connsiteY4" fmla="*/ 1140082 h 1410368"/>
              <a:gd name="connsiteX5" fmla="*/ 1478416 w 1636660"/>
              <a:gd name="connsiteY5" fmla="*/ 1170468 h 1410368"/>
              <a:gd name="connsiteX6" fmla="*/ 1457555 w 1636660"/>
              <a:gd name="connsiteY6" fmla="*/ 1229574 h 1410368"/>
              <a:gd name="connsiteX7" fmla="*/ 1433217 w 1636660"/>
              <a:gd name="connsiteY7" fmla="*/ 1264342 h 1410368"/>
              <a:gd name="connsiteX8" fmla="*/ 1391495 w 1636660"/>
              <a:gd name="connsiteY8" fmla="*/ 1292156 h 1410368"/>
              <a:gd name="connsiteX9" fmla="*/ 1342820 w 1636660"/>
              <a:gd name="connsiteY9" fmla="*/ 1319971 h 1410368"/>
              <a:gd name="connsiteX10" fmla="*/ 1273284 w 1636660"/>
              <a:gd name="connsiteY10" fmla="*/ 1351262 h 1410368"/>
              <a:gd name="connsiteX11" fmla="*/ 1188746 w 1636660"/>
              <a:gd name="connsiteY11" fmla="*/ 1380362 h 1410368"/>
              <a:gd name="connsiteX12" fmla="*/ 1082060 w 1636660"/>
              <a:gd name="connsiteY12" fmla="*/ 1396461 h 1410368"/>
              <a:gd name="connsiteX13" fmla="*/ 977755 w 1636660"/>
              <a:gd name="connsiteY13" fmla="*/ 1407986 h 1410368"/>
              <a:gd name="connsiteX14" fmla="*/ 890835 w 1636660"/>
              <a:gd name="connsiteY14" fmla="*/ 1410368 h 1410368"/>
              <a:gd name="connsiteX15" fmla="*/ 803915 w 1636660"/>
              <a:gd name="connsiteY15" fmla="*/ 1410368 h 1410368"/>
              <a:gd name="connsiteX16" fmla="*/ 716995 w 1636660"/>
              <a:gd name="connsiteY16" fmla="*/ 1410178 h 1410368"/>
              <a:gd name="connsiteX17" fmla="*/ 633552 w 1636660"/>
              <a:gd name="connsiteY17" fmla="*/ 1410368 h 1410368"/>
              <a:gd name="connsiteX18" fmla="*/ 529248 w 1636660"/>
              <a:gd name="connsiteY18" fmla="*/ 1399937 h 1410368"/>
              <a:gd name="connsiteX19" fmla="*/ 438851 w 1636660"/>
              <a:gd name="connsiteY19" fmla="*/ 1386030 h 1410368"/>
              <a:gd name="connsiteX20" fmla="*/ 355407 w 1636660"/>
              <a:gd name="connsiteY20" fmla="*/ 1354739 h 1410368"/>
              <a:gd name="connsiteX21" fmla="*/ 304350 w 1636660"/>
              <a:gd name="connsiteY21" fmla="*/ 1322352 h 1410368"/>
              <a:gd name="connsiteX22" fmla="*/ 251103 w 1636660"/>
              <a:gd name="connsiteY22" fmla="*/ 1278249 h 1410368"/>
              <a:gd name="connsiteX23" fmla="*/ 219812 w 1636660"/>
              <a:gd name="connsiteY23" fmla="*/ 1226097 h 1410368"/>
              <a:gd name="connsiteX24" fmla="*/ 185044 w 1636660"/>
              <a:gd name="connsiteY24" fmla="*/ 1146131 h 1410368"/>
              <a:gd name="connsiteX25" fmla="*/ 171136 w 1636660"/>
              <a:gd name="connsiteY25" fmla="*/ 1076594 h 1410368"/>
              <a:gd name="connsiteX26" fmla="*/ 150276 w 1636660"/>
              <a:gd name="connsiteY26" fmla="*/ 961860 h 1410368"/>
              <a:gd name="connsiteX27" fmla="*/ 125938 w 1636660"/>
              <a:gd name="connsiteY27" fmla="*/ 794973 h 1410368"/>
              <a:gd name="connsiteX28" fmla="*/ 26465 w 1636660"/>
              <a:gd name="connsiteY28" fmla="*/ 95924 h 1410368"/>
              <a:gd name="connsiteX29" fmla="*/ 0 w 1636660"/>
              <a:gd name="connsiteY29" fmla="*/ 0 h 1410368"/>
              <a:gd name="connsiteX30" fmla="*/ 828253 w 1636660"/>
              <a:gd name="connsiteY30" fmla="*/ 5029 h 1410368"/>
              <a:gd name="connsiteX0" fmla="*/ 825834 w 1634241"/>
              <a:gd name="connsiteY0" fmla="*/ 2610 h 1407949"/>
              <a:gd name="connsiteX1" fmla="*/ 1634241 w 1634241"/>
              <a:gd name="connsiteY1" fmla="*/ 192 h 1407949"/>
              <a:gd name="connsiteX2" fmla="*/ 1535102 w 1634241"/>
              <a:gd name="connsiteY2" fmla="*/ 849278 h 1407949"/>
              <a:gd name="connsiteX3" fmla="*/ 1503811 w 1634241"/>
              <a:gd name="connsiteY3" fmla="*/ 1060268 h 1407949"/>
              <a:gd name="connsiteX4" fmla="*/ 1487523 w 1634241"/>
              <a:gd name="connsiteY4" fmla="*/ 1137663 h 1407949"/>
              <a:gd name="connsiteX5" fmla="*/ 1475997 w 1634241"/>
              <a:gd name="connsiteY5" fmla="*/ 1168049 h 1407949"/>
              <a:gd name="connsiteX6" fmla="*/ 1455136 w 1634241"/>
              <a:gd name="connsiteY6" fmla="*/ 1227155 h 1407949"/>
              <a:gd name="connsiteX7" fmla="*/ 1430798 w 1634241"/>
              <a:gd name="connsiteY7" fmla="*/ 1261923 h 1407949"/>
              <a:gd name="connsiteX8" fmla="*/ 1389076 w 1634241"/>
              <a:gd name="connsiteY8" fmla="*/ 1289737 h 1407949"/>
              <a:gd name="connsiteX9" fmla="*/ 1340401 w 1634241"/>
              <a:gd name="connsiteY9" fmla="*/ 1317552 h 1407949"/>
              <a:gd name="connsiteX10" fmla="*/ 1270865 w 1634241"/>
              <a:gd name="connsiteY10" fmla="*/ 1348843 h 1407949"/>
              <a:gd name="connsiteX11" fmla="*/ 1186327 w 1634241"/>
              <a:gd name="connsiteY11" fmla="*/ 1377943 h 1407949"/>
              <a:gd name="connsiteX12" fmla="*/ 1079641 w 1634241"/>
              <a:gd name="connsiteY12" fmla="*/ 1394042 h 1407949"/>
              <a:gd name="connsiteX13" fmla="*/ 975336 w 1634241"/>
              <a:gd name="connsiteY13" fmla="*/ 1405567 h 1407949"/>
              <a:gd name="connsiteX14" fmla="*/ 888416 w 1634241"/>
              <a:gd name="connsiteY14" fmla="*/ 1407949 h 1407949"/>
              <a:gd name="connsiteX15" fmla="*/ 801496 w 1634241"/>
              <a:gd name="connsiteY15" fmla="*/ 1407949 h 1407949"/>
              <a:gd name="connsiteX16" fmla="*/ 714576 w 1634241"/>
              <a:gd name="connsiteY16" fmla="*/ 1407759 h 1407949"/>
              <a:gd name="connsiteX17" fmla="*/ 631133 w 1634241"/>
              <a:gd name="connsiteY17" fmla="*/ 1407949 h 1407949"/>
              <a:gd name="connsiteX18" fmla="*/ 526829 w 1634241"/>
              <a:gd name="connsiteY18" fmla="*/ 1397518 h 1407949"/>
              <a:gd name="connsiteX19" fmla="*/ 436432 w 1634241"/>
              <a:gd name="connsiteY19" fmla="*/ 1383611 h 1407949"/>
              <a:gd name="connsiteX20" fmla="*/ 352988 w 1634241"/>
              <a:gd name="connsiteY20" fmla="*/ 1352320 h 1407949"/>
              <a:gd name="connsiteX21" fmla="*/ 301931 w 1634241"/>
              <a:gd name="connsiteY21" fmla="*/ 1319933 h 1407949"/>
              <a:gd name="connsiteX22" fmla="*/ 248684 w 1634241"/>
              <a:gd name="connsiteY22" fmla="*/ 1275830 h 1407949"/>
              <a:gd name="connsiteX23" fmla="*/ 217393 w 1634241"/>
              <a:gd name="connsiteY23" fmla="*/ 1223678 h 1407949"/>
              <a:gd name="connsiteX24" fmla="*/ 182625 w 1634241"/>
              <a:gd name="connsiteY24" fmla="*/ 1143712 h 1407949"/>
              <a:gd name="connsiteX25" fmla="*/ 168717 w 1634241"/>
              <a:gd name="connsiteY25" fmla="*/ 1074175 h 1407949"/>
              <a:gd name="connsiteX26" fmla="*/ 147857 w 1634241"/>
              <a:gd name="connsiteY26" fmla="*/ 959441 h 1407949"/>
              <a:gd name="connsiteX27" fmla="*/ 123519 w 1634241"/>
              <a:gd name="connsiteY27" fmla="*/ 792554 h 1407949"/>
              <a:gd name="connsiteX28" fmla="*/ 24046 w 1634241"/>
              <a:gd name="connsiteY28" fmla="*/ 93505 h 1407949"/>
              <a:gd name="connsiteX29" fmla="*/ 0 w 1634241"/>
              <a:gd name="connsiteY29" fmla="*/ 0 h 1407949"/>
              <a:gd name="connsiteX30" fmla="*/ 825834 w 1634241"/>
              <a:gd name="connsiteY30" fmla="*/ 2610 h 1407949"/>
              <a:gd name="connsiteX0" fmla="*/ 825834 w 1634241"/>
              <a:gd name="connsiteY0" fmla="*/ 2610 h 1407949"/>
              <a:gd name="connsiteX1" fmla="*/ 1634241 w 1634241"/>
              <a:gd name="connsiteY1" fmla="*/ 192 h 1407949"/>
              <a:gd name="connsiteX2" fmla="*/ 1535102 w 1634241"/>
              <a:gd name="connsiteY2" fmla="*/ 849278 h 1407949"/>
              <a:gd name="connsiteX3" fmla="*/ 1503811 w 1634241"/>
              <a:gd name="connsiteY3" fmla="*/ 1060268 h 1407949"/>
              <a:gd name="connsiteX4" fmla="*/ 1487523 w 1634241"/>
              <a:gd name="connsiteY4" fmla="*/ 1137663 h 1407949"/>
              <a:gd name="connsiteX5" fmla="*/ 1475997 w 1634241"/>
              <a:gd name="connsiteY5" fmla="*/ 1168049 h 1407949"/>
              <a:gd name="connsiteX6" fmla="*/ 1455136 w 1634241"/>
              <a:gd name="connsiteY6" fmla="*/ 1227155 h 1407949"/>
              <a:gd name="connsiteX7" fmla="*/ 1430798 w 1634241"/>
              <a:gd name="connsiteY7" fmla="*/ 1261923 h 1407949"/>
              <a:gd name="connsiteX8" fmla="*/ 1389076 w 1634241"/>
              <a:gd name="connsiteY8" fmla="*/ 1289737 h 1407949"/>
              <a:gd name="connsiteX9" fmla="*/ 1340401 w 1634241"/>
              <a:gd name="connsiteY9" fmla="*/ 1317552 h 1407949"/>
              <a:gd name="connsiteX10" fmla="*/ 1270865 w 1634241"/>
              <a:gd name="connsiteY10" fmla="*/ 1348843 h 1407949"/>
              <a:gd name="connsiteX11" fmla="*/ 1186327 w 1634241"/>
              <a:gd name="connsiteY11" fmla="*/ 1377943 h 1407949"/>
              <a:gd name="connsiteX12" fmla="*/ 1079641 w 1634241"/>
              <a:gd name="connsiteY12" fmla="*/ 1394042 h 1407949"/>
              <a:gd name="connsiteX13" fmla="*/ 975336 w 1634241"/>
              <a:gd name="connsiteY13" fmla="*/ 1405567 h 1407949"/>
              <a:gd name="connsiteX14" fmla="*/ 888416 w 1634241"/>
              <a:gd name="connsiteY14" fmla="*/ 1407949 h 1407949"/>
              <a:gd name="connsiteX15" fmla="*/ 801496 w 1634241"/>
              <a:gd name="connsiteY15" fmla="*/ 1407949 h 1407949"/>
              <a:gd name="connsiteX16" fmla="*/ 714576 w 1634241"/>
              <a:gd name="connsiteY16" fmla="*/ 1407759 h 1407949"/>
              <a:gd name="connsiteX17" fmla="*/ 631133 w 1634241"/>
              <a:gd name="connsiteY17" fmla="*/ 1407949 h 1407949"/>
              <a:gd name="connsiteX18" fmla="*/ 526829 w 1634241"/>
              <a:gd name="connsiteY18" fmla="*/ 1397518 h 1407949"/>
              <a:gd name="connsiteX19" fmla="*/ 436432 w 1634241"/>
              <a:gd name="connsiteY19" fmla="*/ 1383611 h 1407949"/>
              <a:gd name="connsiteX20" fmla="*/ 352988 w 1634241"/>
              <a:gd name="connsiteY20" fmla="*/ 1352320 h 1407949"/>
              <a:gd name="connsiteX21" fmla="*/ 301931 w 1634241"/>
              <a:gd name="connsiteY21" fmla="*/ 1319933 h 1407949"/>
              <a:gd name="connsiteX22" fmla="*/ 248684 w 1634241"/>
              <a:gd name="connsiteY22" fmla="*/ 1275830 h 1407949"/>
              <a:gd name="connsiteX23" fmla="*/ 217393 w 1634241"/>
              <a:gd name="connsiteY23" fmla="*/ 1223678 h 1407949"/>
              <a:gd name="connsiteX24" fmla="*/ 182625 w 1634241"/>
              <a:gd name="connsiteY24" fmla="*/ 1143712 h 1407949"/>
              <a:gd name="connsiteX25" fmla="*/ 168717 w 1634241"/>
              <a:gd name="connsiteY25" fmla="*/ 1074175 h 1407949"/>
              <a:gd name="connsiteX26" fmla="*/ 147857 w 1634241"/>
              <a:gd name="connsiteY26" fmla="*/ 959441 h 1407949"/>
              <a:gd name="connsiteX27" fmla="*/ 123519 w 1634241"/>
              <a:gd name="connsiteY27" fmla="*/ 792554 h 1407949"/>
              <a:gd name="connsiteX28" fmla="*/ 24046 w 1634241"/>
              <a:gd name="connsiteY28" fmla="*/ 93505 h 1407949"/>
              <a:gd name="connsiteX29" fmla="*/ 11951 w 1634241"/>
              <a:gd name="connsiteY29" fmla="*/ 45123 h 1407949"/>
              <a:gd name="connsiteX30" fmla="*/ 0 w 1634241"/>
              <a:gd name="connsiteY30" fmla="*/ 0 h 1407949"/>
              <a:gd name="connsiteX31" fmla="*/ 825834 w 1634241"/>
              <a:gd name="connsiteY31" fmla="*/ 2610 h 1407949"/>
              <a:gd name="connsiteX0" fmla="*/ 874359 w 1682766"/>
              <a:gd name="connsiteY0" fmla="*/ 2610 h 1407949"/>
              <a:gd name="connsiteX1" fmla="*/ 1682766 w 1682766"/>
              <a:gd name="connsiteY1" fmla="*/ 192 h 1407949"/>
              <a:gd name="connsiteX2" fmla="*/ 1583627 w 1682766"/>
              <a:gd name="connsiteY2" fmla="*/ 849278 h 1407949"/>
              <a:gd name="connsiteX3" fmla="*/ 1552336 w 1682766"/>
              <a:gd name="connsiteY3" fmla="*/ 1060268 h 1407949"/>
              <a:gd name="connsiteX4" fmla="*/ 1536048 w 1682766"/>
              <a:gd name="connsiteY4" fmla="*/ 1137663 h 1407949"/>
              <a:gd name="connsiteX5" fmla="*/ 1524522 w 1682766"/>
              <a:gd name="connsiteY5" fmla="*/ 1168049 h 1407949"/>
              <a:gd name="connsiteX6" fmla="*/ 1503661 w 1682766"/>
              <a:gd name="connsiteY6" fmla="*/ 1227155 h 1407949"/>
              <a:gd name="connsiteX7" fmla="*/ 1479323 w 1682766"/>
              <a:gd name="connsiteY7" fmla="*/ 1261923 h 1407949"/>
              <a:gd name="connsiteX8" fmla="*/ 1437601 w 1682766"/>
              <a:gd name="connsiteY8" fmla="*/ 1289737 h 1407949"/>
              <a:gd name="connsiteX9" fmla="*/ 1388926 w 1682766"/>
              <a:gd name="connsiteY9" fmla="*/ 1317552 h 1407949"/>
              <a:gd name="connsiteX10" fmla="*/ 1319390 w 1682766"/>
              <a:gd name="connsiteY10" fmla="*/ 1348843 h 1407949"/>
              <a:gd name="connsiteX11" fmla="*/ 1234852 w 1682766"/>
              <a:gd name="connsiteY11" fmla="*/ 1377943 h 1407949"/>
              <a:gd name="connsiteX12" fmla="*/ 1128166 w 1682766"/>
              <a:gd name="connsiteY12" fmla="*/ 1394042 h 1407949"/>
              <a:gd name="connsiteX13" fmla="*/ 1023861 w 1682766"/>
              <a:gd name="connsiteY13" fmla="*/ 1405567 h 1407949"/>
              <a:gd name="connsiteX14" fmla="*/ 936941 w 1682766"/>
              <a:gd name="connsiteY14" fmla="*/ 1407949 h 1407949"/>
              <a:gd name="connsiteX15" fmla="*/ 850021 w 1682766"/>
              <a:gd name="connsiteY15" fmla="*/ 1407949 h 1407949"/>
              <a:gd name="connsiteX16" fmla="*/ 763101 w 1682766"/>
              <a:gd name="connsiteY16" fmla="*/ 1407759 h 1407949"/>
              <a:gd name="connsiteX17" fmla="*/ 679658 w 1682766"/>
              <a:gd name="connsiteY17" fmla="*/ 1407949 h 1407949"/>
              <a:gd name="connsiteX18" fmla="*/ 575354 w 1682766"/>
              <a:gd name="connsiteY18" fmla="*/ 1397518 h 1407949"/>
              <a:gd name="connsiteX19" fmla="*/ 484957 w 1682766"/>
              <a:gd name="connsiteY19" fmla="*/ 1383611 h 1407949"/>
              <a:gd name="connsiteX20" fmla="*/ 401513 w 1682766"/>
              <a:gd name="connsiteY20" fmla="*/ 1352320 h 1407949"/>
              <a:gd name="connsiteX21" fmla="*/ 350456 w 1682766"/>
              <a:gd name="connsiteY21" fmla="*/ 1319933 h 1407949"/>
              <a:gd name="connsiteX22" fmla="*/ 297209 w 1682766"/>
              <a:gd name="connsiteY22" fmla="*/ 1275830 h 1407949"/>
              <a:gd name="connsiteX23" fmla="*/ 265918 w 1682766"/>
              <a:gd name="connsiteY23" fmla="*/ 1223678 h 1407949"/>
              <a:gd name="connsiteX24" fmla="*/ 231150 w 1682766"/>
              <a:gd name="connsiteY24" fmla="*/ 1143712 h 1407949"/>
              <a:gd name="connsiteX25" fmla="*/ 217242 w 1682766"/>
              <a:gd name="connsiteY25" fmla="*/ 1074175 h 1407949"/>
              <a:gd name="connsiteX26" fmla="*/ 196382 w 1682766"/>
              <a:gd name="connsiteY26" fmla="*/ 959441 h 1407949"/>
              <a:gd name="connsiteX27" fmla="*/ 172044 w 1682766"/>
              <a:gd name="connsiteY27" fmla="*/ 792554 h 1407949"/>
              <a:gd name="connsiteX28" fmla="*/ 72571 w 1682766"/>
              <a:gd name="connsiteY28" fmla="*/ 93505 h 1407949"/>
              <a:gd name="connsiteX29" fmla="*/ 0 w 1682766"/>
              <a:gd name="connsiteY29" fmla="*/ 42704 h 1407949"/>
              <a:gd name="connsiteX30" fmla="*/ 48525 w 1682766"/>
              <a:gd name="connsiteY30" fmla="*/ 0 h 1407949"/>
              <a:gd name="connsiteX31" fmla="*/ 874359 w 1682766"/>
              <a:gd name="connsiteY31" fmla="*/ 2610 h 1407949"/>
              <a:gd name="connsiteX0" fmla="*/ 825834 w 1634241"/>
              <a:gd name="connsiteY0" fmla="*/ 2610 h 1407949"/>
              <a:gd name="connsiteX1" fmla="*/ 1634241 w 1634241"/>
              <a:gd name="connsiteY1" fmla="*/ 192 h 1407949"/>
              <a:gd name="connsiteX2" fmla="*/ 1535102 w 1634241"/>
              <a:gd name="connsiteY2" fmla="*/ 849278 h 1407949"/>
              <a:gd name="connsiteX3" fmla="*/ 1503811 w 1634241"/>
              <a:gd name="connsiteY3" fmla="*/ 1060268 h 1407949"/>
              <a:gd name="connsiteX4" fmla="*/ 1487523 w 1634241"/>
              <a:gd name="connsiteY4" fmla="*/ 1137663 h 1407949"/>
              <a:gd name="connsiteX5" fmla="*/ 1475997 w 1634241"/>
              <a:gd name="connsiteY5" fmla="*/ 1168049 h 1407949"/>
              <a:gd name="connsiteX6" fmla="*/ 1455136 w 1634241"/>
              <a:gd name="connsiteY6" fmla="*/ 1227155 h 1407949"/>
              <a:gd name="connsiteX7" fmla="*/ 1430798 w 1634241"/>
              <a:gd name="connsiteY7" fmla="*/ 1261923 h 1407949"/>
              <a:gd name="connsiteX8" fmla="*/ 1389076 w 1634241"/>
              <a:gd name="connsiteY8" fmla="*/ 1289737 h 1407949"/>
              <a:gd name="connsiteX9" fmla="*/ 1340401 w 1634241"/>
              <a:gd name="connsiteY9" fmla="*/ 1317552 h 1407949"/>
              <a:gd name="connsiteX10" fmla="*/ 1270865 w 1634241"/>
              <a:gd name="connsiteY10" fmla="*/ 1348843 h 1407949"/>
              <a:gd name="connsiteX11" fmla="*/ 1186327 w 1634241"/>
              <a:gd name="connsiteY11" fmla="*/ 1377943 h 1407949"/>
              <a:gd name="connsiteX12" fmla="*/ 1079641 w 1634241"/>
              <a:gd name="connsiteY12" fmla="*/ 1394042 h 1407949"/>
              <a:gd name="connsiteX13" fmla="*/ 975336 w 1634241"/>
              <a:gd name="connsiteY13" fmla="*/ 1405567 h 1407949"/>
              <a:gd name="connsiteX14" fmla="*/ 888416 w 1634241"/>
              <a:gd name="connsiteY14" fmla="*/ 1407949 h 1407949"/>
              <a:gd name="connsiteX15" fmla="*/ 801496 w 1634241"/>
              <a:gd name="connsiteY15" fmla="*/ 1407949 h 1407949"/>
              <a:gd name="connsiteX16" fmla="*/ 714576 w 1634241"/>
              <a:gd name="connsiteY16" fmla="*/ 1407759 h 1407949"/>
              <a:gd name="connsiteX17" fmla="*/ 631133 w 1634241"/>
              <a:gd name="connsiteY17" fmla="*/ 1407949 h 1407949"/>
              <a:gd name="connsiteX18" fmla="*/ 526829 w 1634241"/>
              <a:gd name="connsiteY18" fmla="*/ 1397518 h 1407949"/>
              <a:gd name="connsiteX19" fmla="*/ 436432 w 1634241"/>
              <a:gd name="connsiteY19" fmla="*/ 1383611 h 1407949"/>
              <a:gd name="connsiteX20" fmla="*/ 352988 w 1634241"/>
              <a:gd name="connsiteY20" fmla="*/ 1352320 h 1407949"/>
              <a:gd name="connsiteX21" fmla="*/ 301931 w 1634241"/>
              <a:gd name="connsiteY21" fmla="*/ 1319933 h 1407949"/>
              <a:gd name="connsiteX22" fmla="*/ 248684 w 1634241"/>
              <a:gd name="connsiteY22" fmla="*/ 1275830 h 1407949"/>
              <a:gd name="connsiteX23" fmla="*/ 217393 w 1634241"/>
              <a:gd name="connsiteY23" fmla="*/ 1223678 h 1407949"/>
              <a:gd name="connsiteX24" fmla="*/ 182625 w 1634241"/>
              <a:gd name="connsiteY24" fmla="*/ 1143712 h 1407949"/>
              <a:gd name="connsiteX25" fmla="*/ 168717 w 1634241"/>
              <a:gd name="connsiteY25" fmla="*/ 1074175 h 1407949"/>
              <a:gd name="connsiteX26" fmla="*/ 147857 w 1634241"/>
              <a:gd name="connsiteY26" fmla="*/ 959441 h 1407949"/>
              <a:gd name="connsiteX27" fmla="*/ 123519 w 1634241"/>
              <a:gd name="connsiteY27" fmla="*/ 792554 h 1407949"/>
              <a:gd name="connsiteX28" fmla="*/ 24046 w 1634241"/>
              <a:gd name="connsiteY28" fmla="*/ 93505 h 1407949"/>
              <a:gd name="connsiteX29" fmla="*/ 123227 w 1634241"/>
              <a:gd name="connsiteY29" fmla="*/ 66894 h 1407949"/>
              <a:gd name="connsiteX30" fmla="*/ 0 w 1634241"/>
              <a:gd name="connsiteY30" fmla="*/ 0 h 1407949"/>
              <a:gd name="connsiteX31" fmla="*/ 825834 w 1634241"/>
              <a:gd name="connsiteY31" fmla="*/ 2610 h 1407949"/>
              <a:gd name="connsiteX0" fmla="*/ 825834 w 1634241"/>
              <a:gd name="connsiteY0" fmla="*/ 2610 h 1407949"/>
              <a:gd name="connsiteX1" fmla="*/ 1634241 w 1634241"/>
              <a:gd name="connsiteY1" fmla="*/ 192 h 1407949"/>
              <a:gd name="connsiteX2" fmla="*/ 1535102 w 1634241"/>
              <a:gd name="connsiteY2" fmla="*/ 849278 h 1407949"/>
              <a:gd name="connsiteX3" fmla="*/ 1503811 w 1634241"/>
              <a:gd name="connsiteY3" fmla="*/ 1060268 h 1407949"/>
              <a:gd name="connsiteX4" fmla="*/ 1487523 w 1634241"/>
              <a:gd name="connsiteY4" fmla="*/ 1137663 h 1407949"/>
              <a:gd name="connsiteX5" fmla="*/ 1475997 w 1634241"/>
              <a:gd name="connsiteY5" fmla="*/ 1168049 h 1407949"/>
              <a:gd name="connsiteX6" fmla="*/ 1455136 w 1634241"/>
              <a:gd name="connsiteY6" fmla="*/ 1227155 h 1407949"/>
              <a:gd name="connsiteX7" fmla="*/ 1430798 w 1634241"/>
              <a:gd name="connsiteY7" fmla="*/ 1261923 h 1407949"/>
              <a:gd name="connsiteX8" fmla="*/ 1389076 w 1634241"/>
              <a:gd name="connsiteY8" fmla="*/ 1289737 h 1407949"/>
              <a:gd name="connsiteX9" fmla="*/ 1340401 w 1634241"/>
              <a:gd name="connsiteY9" fmla="*/ 1317552 h 1407949"/>
              <a:gd name="connsiteX10" fmla="*/ 1270865 w 1634241"/>
              <a:gd name="connsiteY10" fmla="*/ 1348843 h 1407949"/>
              <a:gd name="connsiteX11" fmla="*/ 1186327 w 1634241"/>
              <a:gd name="connsiteY11" fmla="*/ 1377943 h 1407949"/>
              <a:gd name="connsiteX12" fmla="*/ 1079641 w 1634241"/>
              <a:gd name="connsiteY12" fmla="*/ 1394042 h 1407949"/>
              <a:gd name="connsiteX13" fmla="*/ 975336 w 1634241"/>
              <a:gd name="connsiteY13" fmla="*/ 1405567 h 1407949"/>
              <a:gd name="connsiteX14" fmla="*/ 888416 w 1634241"/>
              <a:gd name="connsiteY14" fmla="*/ 1407949 h 1407949"/>
              <a:gd name="connsiteX15" fmla="*/ 801496 w 1634241"/>
              <a:gd name="connsiteY15" fmla="*/ 1407949 h 1407949"/>
              <a:gd name="connsiteX16" fmla="*/ 714576 w 1634241"/>
              <a:gd name="connsiteY16" fmla="*/ 1407759 h 1407949"/>
              <a:gd name="connsiteX17" fmla="*/ 631133 w 1634241"/>
              <a:gd name="connsiteY17" fmla="*/ 1407949 h 1407949"/>
              <a:gd name="connsiteX18" fmla="*/ 526829 w 1634241"/>
              <a:gd name="connsiteY18" fmla="*/ 1397518 h 1407949"/>
              <a:gd name="connsiteX19" fmla="*/ 436432 w 1634241"/>
              <a:gd name="connsiteY19" fmla="*/ 1383611 h 1407949"/>
              <a:gd name="connsiteX20" fmla="*/ 352988 w 1634241"/>
              <a:gd name="connsiteY20" fmla="*/ 1352320 h 1407949"/>
              <a:gd name="connsiteX21" fmla="*/ 301931 w 1634241"/>
              <a:gd name="connsiteY21" fmla="*/ 1319933 h 1407949"/>
              <a:gd name="connsiteX22" fmla="*/ 248684 w 1634241"/>
              <a:gd name="connsiteY22" fmla="*/ 1275830 h 1407949"/>
              <a:gd name="connsiteX23" fmla="*/ 217393 w 1634241"/>
              <a:gd name="connsiteY23" fmla="*/ 1223678 h 1407949"/>
              <a:gd name="connsiteX24" fmla="*/ 182625 w 1634241"/>
              <a:gd name="connsiteY24" fmla="*/ 1143712 h 1407949"/>
              <a:gd name="connsiteX25" fmla="*/ 168717 w 1634241"/>
              <a:gd name="connsiteY25" fmla="*/ 1074175 h 1407949"/>
              <a:gd name="connsiteX26" fmla="*/ 147857 w 1634241"/>
              <a:gd name="connsiteY26" fmla="*/ 959441 h 1407949"/>
              <a:gd name="connsiteX27" fmla="*/ 123519 w 1634241"/>
              <a:gd name="connsiteY27" fmla="*/ 792554 h 1407949"/>
              <a:gd name="connsiteX28" fmla="*/ 24046 w 1634241"/>
              <a:gd name="connsiteY28" fmla="*/ 93505 h 1407949"/>
              <a:gd name="connsiteX29" fmla="*/ 7113 w 1634241"/>
              <a:gd name="connsiteY29" fmla="*/ 54799 h 1407949"/>
              <a:gd name="connsiteX30" fmla="*/ 0 w 1634241"/>
              <a:gd name="connsiteY30" fmla="*/ 0 h 1407949"/>
              <a:gd name="connsiteX31" fmla="*/ 825834 w 1634241"/>
              <a:gd name="connsiteY31" fmla="*/ 2610 h 1407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634241" h="1407949">
                <a:moveTo>
                  <a:pt x="825834" y="2610"/>
                </a:moveTo>
                <a:lnTo>
                  <a:pt x="1634241" y="192"/>
                </a:lnTo>
                <a:lnTo>
                  <a:pt x="1535102" y="849278"/>
                </a:lnTo>
                <a:lnTo>
                  <a:pt x="1503811" y="1060268"/>
                </a:lnTo>
                <a:lnTo>
                  <a:pt x="1487523" y="1137663"/>
                </a:lnTo>
                <a:lnTo>
                  <a:pt x="1475997" y="1168049"/>
                </a:lnTo>
                <a:lnTo>
                  <a:pt x="1455136" y="1227155"/>
                </a:lnTo>
                <a:lnTo>
                  <a:pt x="1430798" y="1261923"/>
                </a:lnTo>
                <a:lnTo>
                  <a:pt x="1389076" y="1289737"/>
                </a:lnTo>
                <a:lnTo>
                  <a:pt x="1340401" y="1317552"/>
                </a:lnTo>
                <a:lnTo>
                  <a:pt x="1270865" y="1348843"/>
                </a:lnTo>
                <a:lnTo>
                  <a:pt x="1186327" y="1377943"/>
                </a:lnTo>
                <a:lnTo>
                  <a:pt x="1079641" y="1394042"/>
                </a:lnTo>
                <a:lnTo>
                  <a:pt x="975336" y="1405567"/>
                </a:lnTo>
                <a:lnTo>
                  <a:pt x="888416" y="1407949"/>
                </a:lnTo>
                <a:lnTo>
                  <a:pt x="801496" y="1407949"/>
                </a:lnTo>
                <a:lnTo>
                  <a:pt x="714576" y="1407759"/>
                </a:lnTo>
                <a:lnTo>
                  <a:pt x="631133" y="1407949"/>
                </a:lnTo>
                <a:lnTo>
                  <a:pt x="526829" y="1397518"/>
                </a:lnTo>
                <a:lnTo>
                  <a:pt x="436432" y="1383611"/>
                </a:lnTo>
                <a:lnTo>
                  <a:pt x="352988" y="1352320"/>
                </a:lnTo>
                <a:lnTo>
                  <a:pt x="301931" y="1319933"/>
                </a:lnTo>
                <a:lnTo>
                  <a:pt x="248684" y="1275830"/>
                </a:lnTo>
                <a:lnTo>
                  <a:pt x="217393" y="1223678"/>
                </a:lnTo>
                <a:lnTo>
                  <a:pt x="182625" y="1143712"/>
                </a:lnTo>
                <a:lnTo>
                  <a:pt x="168717" y="1074175"/>
                </a:lnTo>
                <a:lnTo>
                  <a:pt x="147857" y="959441"/>
                </a:lnTo>
                <a:lnTo>
                  <a:pt x="123519" y="792554"/>
                </a:lnTo>
                <a:lnTo>
                  <a:pt x="24046" y="93505"/>
                </a:lnTo>
                <a:lnTo>
                  <a:pt x="7113" y="54799"/>
                </a:lnTo>
                <a:lnTo>
                  <a:pt x="0" y="0"/>
                </a:lnTo>
                <a:lnTo>
                  <a:pt x="825834" y="2610"/>
                </a:lnTo>
                <a:close/>
              </a:path>
            </a:pathLst>
          </a:cu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A787FF4F-7671-47D0-A786-9DA40C394BCD}"/>
              </a:ext>
            </a:extLst>
          </p:cNvPr>
          <p:cNvGrpSpPr/>
          <p:nvPr/>
        </p:nvGrpSpPr>
        <p:grpSpPr>
          <a:xfrm>
            <a:off x="3344252" y="2384469"/>
            <a:ext cx="2429678" cy="3711550"/>
            <a:chOff x="3883705" y="2379769"/>
            <a:chExt cx="2429678" cy="3711550"/>
          </a:xfrm>
        </p:grpSpPr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753F4688-7B36-4399-ACE6-0CB72A456339}"/>
                </a:ext>
              </a:extLst>
            </p:cNvPr>
            <p:cNvSpPr/>
            <p:nvPr/>
          </p:nvSpPr>
          <p:spPr>
            <a:xfrm>
              <a:off x="3883705" y="2379769"/>
              <a:ext cx="2429678" cy="3711550"/>
            </a:xfrm>
            <a:prstGeom prst="rect">
              <a:avLst/>
            </a:prstGeom>
            <a:noFill/>
            <a:ln w="28575">
              <a:solidFill>
                <a:srgbClr val="11743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grpSp>
          <p:nvGrpSpPr>
            <p:cNvPr id="87" name="Group 86">
              <a:extLst>
                <a:ext uri="{FF2B5EF4-FFF2-40B4-BE49-F238E27FC236}">
                  <a16:creationId xmlns:a16="http://schemas.microsoft.com/office/drawing/2014/main" id="{766E3F90-D65E-46D1-9237-AFA29178F6C5}"/>
                </a:ext>
              </a:extLst>
            </p:cNvPr>
            <p:cNvGrpSpPr/>
            <p:nvPr/>
          </p:nvGrpSpPr>
          <p:grpSpPr>
            <a:xfrm>
              <a:off x="3980947" y="3372643"/>
              <a:ext cx="2235194" cy="1725803"/>
              <a:chOff x="4130645" y="6311951"/>
              <a:chExt cx="2235194" cy="1725803"/>
            </a:xfrm>
          </p:grpSpPr>
          <p:pic>
            <p:nvPicPr>
              <p:cNvPr id="56" name="Picture 55">
                <a:extLst>
                  <a:ext uri="{FF2B5EF4-FFF2-40B4-BE49-F238E27FC236}">
                    <a16:creationId xmlns:a16="http://schemas.microsoft.com/office/drawing/2014/main" id="{4E6E0DDD-5137-4082-9C39-A1B42EE9335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4130645" y="6311951"/>
                <a:ext cx="2235194" cy="1725803"/>
              </a:xfrm>
              <a:prstGeom prst="rect">
                <a:avLst/>
              </a:prstGeom>
            </p:spPr>
          </p:pic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0B5451A9-074B-40F4-9C13-104BE726D44B}"/>
                  </a:ext>
                </a:extLst>
              </p:cNvPr>
              <p:cNvSpPr txBox="1"/>
              <p:nvPr/>
            </p:nvSpPr>
            <p:spPr>
              <a:xfrm>
                <a:off x="5174856" y="6405345"/>
                <a:ext cx="737589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GB" sz="1400" dirty="0">
                    <a:solidFill>
                      <a:schemeClr val="tx1"/>
                    </a:solidFill>
                  </a:rPr>
                  <a:t>100ml</a:t>
                </a:r>
                <a:endParaRPr lang="en-GB" sz="1400" dirty="0"/>
              </a:p>
            </p:txBody>
          </p:sp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D6E2DE54-A49D-41E4-90C8-C6832BA8E417}"/>
                  </a:ext>
                </a:extLst>
              </p:cNvPr>
              <p:cNvSpPr txBox="1"/>
              <p:nvPr/>
            </p:nvSpPr>
            <p:spPr>
              <a:xfrm>
                <a:off x="5174856" y="7662402"/>
                <a:ext cx="737589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GB" sz="1400" dirty="0">
                    <a:solidFill>
                      <a:schemeClr val="tx1"/>
                    </a:solidFill>
                  </a:rPr>
                  <a:t>0ml</a:t>
                </a:r>
                <a:endParaRPr lang="en-GB" sz="1400" dirty="0"/>
              </a:p>
            </p:txBody>
          </p:sp>
          <p:cxnSp>
            <p:nvCxnSpPr>
              <p:cNvPr id="62" name="Straight Connector 61">
                <a:extLst>
                  <a:ext uri="{FF2B5EF4-FFF2-40B4-BE49-F238E27FC236}">
                    <a16:creationId xmlns:a16="http://schemas.microsoft.com/office/drawing/2014/main" id="{65C8B989-C487-4D55-9D53-5140E9AADB8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178766" y="6559234"/>
                <a:ext cx="0" cy="1257057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Straight Connector 69">
                <a:extLst>
                  <a:ext uri="{FF2B5EF4-FFF2-40B4-BE49-F238E27FC236}">
                    <a16:creationId xmlns:a16="http://schemas.microsoft.com/office/drawing/2014/main" id="{971EBF1B-4A6B-48E3-A205-6F3745B29F2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123568" y="6559234"/>
                <a:ext cx="110396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Straight Connector 70">
                <a:extLst>
                  <a:ext uri="{FF2B5EF4-FFF2-40B4-BE49-F238E27FC236}">
                    <a16:creationId xmlns:a16="http://schemas.microsoft.com/office/drawing/2014/main" id="{5FE746F9-AD57-41F6-B6CE-119373EDCD0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123568" y="6810645"/>
                <a:ext cx="110396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Straight Connector 71">
                <a:extLst>
                  <a:ext uri="{FF2B5EF4-FFF2-40B4-BE49-F238E27FC236}">
                    <a16:creationId xmlns:a16="http://schemas.microsoft.com/office/drawing/2014/main" id="{12F1F42D-E4B0-47C6-8474-17D58DF763E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123568" y="7313467"/>
                <a:ext cx="110396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Straight Connector 72">
                <a:extLst>
                  <a:ext uri="{FF2B5EF4-FFF2-40B4-BE49-F238E27FC236}">
                    <a16:creationId xmlns:a16="http://schemas.microsoft.com/office/drawing/2014/main" id="{7BEC1B94-A773-4A5D-B876-78A970B8E0F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123568" y="7816290"/>
                <a:ext cx="110396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Straight Connector 73">
                <a:extLst>
                  <a:ext uri="{FF2B5EF4-FFF2-40B4-BE49-F238E27FC236}">
                    <a16:creationId xmlns:a16="http://schemas.microsoft.com/office/drawing/2014/main" id="{6228484B-9E1C-422C-B194-72C88BBC26E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123568" y="7564878"/>
                <a:ext cx="110396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Straight Connector 81">
                <a:extLst>
                  <a:ext uri="{FF2B5EF4-FFF2-40B4-BE49-F238E27FC236}">
                    <a16:creationId xmlns:a16="http://schemas.microsoft.com/office/drawing/2014/main" id="{355CCA38-C9F2-4237-B5F3-2BD47E6449E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123568" y="7062056"/>
                <a:ext cx="110396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465836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7280000">
                                      <p:cBhvr>
                                        <p:cTn id="17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2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500"/>
                            </p:stCondLst>
                            <p:childTnLst>
                              <p:par>
                                <p:cTn id="6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 animBg="1"/>
      <p:bldP spid="86" grpId="0" animBg="1"/>
      <p:bldP spid="86" grpId="1" animBg="1"/>
      <p:bldP spid="64" grpId="0"/>
      <p:bldP spid="64" grpId="1"/>
      <p:bldP spid="65" grpId="0"/>
      <p:bldP spid="65" grpId="1"/>
      <p:bldP spid="66" grpId="0"/>
      <p:bldP spid="81" grpId="0"/>
      <p:bldP spid="75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755650" y="765175"/>
            <a:ext cx="76326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3200" b="1" dirty="0">
                <a:latin typeface="+mj-lt"/>
              </a:rPr>
              <a:t>Reading Scales</a:t>
            </a:r>
          </a:p>
        </p:txBody>
      </p:sp>
      <p:grpSp>
        <p:nvGrpSpPr>
          <p:cNvPr id="18" name="ICONS"/>
          <p:cNvGrpSpPr/>
          <p:nvPr/>
        </p:nvGrpSpPr>
        <p:grpSpPr>
          <a:xfrm>
            <a:off x="7480751" y="621486"/>
            <a:ext cx="1238498" cy="864000"/>
            <a:chOff x="7480751" y="621486"/>
            <a:chExt cx="1238498" cy="864000"/>
          </a:xfrm>
        </p:grpSpPr>
        <p:pic>
          <p:nvPicPr>
            <p:cNvPr id="24" name="Assessment" hidden="1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22" name="Mental and Oral Starter" hidden="1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8200" y="621686"/>
              <a:ext cx="863600" cy="86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Group Work" hidden="1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19" name="Talking Partners" hidden="1"/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17" name="Pairs" hidden="1"/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15" name="Individual Work" hidden="1"/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14" name="Whole Class"/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480751" y="621486"/>
              <a:ext cx="1238498" cy="864000"/>
            </a:xfrm>
            <a:prstGeom prst="rect">
              <a:avLst/>
            </a:prstGeom>
          </p:spPr>
        </p:pic>
      </p:grpSp>
      <p:sp>
        <p:nvSpPr>
          <p:cNvPr id="4" name="Rectangle 3">
            <a:extLst>
              <a:ext uri="{FF2B5EF4-FFF2-40B4-BE49-F238E27FC236}">
                <a16:creationId xmlns:a16="http://schemas.microsoft.com/office/drawing/2014/main" id="{9EC14B69-A579-4DD7-824B-075970D5C898}"/>
              </a:ext>
            </a:extLst>
          </p:cNvPr>
          <p:cNvSpPr/>
          <p:nvPr/>
        </p:nvSpPr>
        <p:spPr>
          <a:xfrm>
            <a:off x="755649" y="1592383"/>
            <a:ext cx="7632699" cy="741330"/>
          </a:xfrm>
          <a:prstGeom prst="rect">
            <a:avLst/>
          </a:prstGeom>
          <a:solidFill>
            <a:schemeClr val="bg1"/>
          </a:solidFill>
          <a:ln w="28575">
            <a:solidFill>
              <a:srgbClr val="1174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>
              <a:defRPr/>
            </a:pPr>
            <a:r>
              <a:rPr lang="en-GB" sz="1700" dirty="0">
                <a:solidFill>
                  <a:schemeClr val="tx1"/>
                </a:solidFill>
              </a:rPr>
              <a:t>Measuring instruments can measure past 100. We can still look carefully at how many equal parts 100 is divided into to help us read the scale.</a:t>
            </a:r>
          </a:p>
        </p:txBody>
      </p:sp>
      <p:sp>
        <p:nvSpPr>
          <p:cNvPr id="77" name="Rectangular Callout 16">
            <a:extLst>
              <a:ext uri="{FF2B5EF4-FFF2-40B4-BE49-F238E27FC236}">
                <a16:creationId xmlns:a16="http://schemas.microsoft.com/office/drawing/2014/main" id="{B4F81DD0-0DC4-4D0F-AACF-8036F0CD38DB}"/>
              </a:ext>
            </a:extLst>
          </p:cNvPr>
          <p:cNvSpPr/>
          <p:nvPr/>
        </p:nvSpPr>
        <p:spPr>
          <a:xfrm>
            <a:off x="5958672" y="2494227"/>
            <a:ext cx="2429678" cy="1764063"/>
          </a:xfrm>
          <a:prstGeom prst="wedgeRectCallout">
            <a:avLst>
              <a:gd name="adj1" fmla="val -5998"/>
              <a:gd name="adj2" fmla="val 69297"/>
            </a:avLst>
          </a:prstGeom>
          <a:solidFill>
            <a:schemeClr val="bg1"/>
          </a:solidFill>
          <a:ln w="28575">
            <a:solidFill>
              <a:srgbClr val="1174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ysClr val="windowText" lastClr="000000"/>
                </a:solidFill>
              </a:rPr>
              <a:t>On this</a:t>
            </a:r>
            <a:br>
              <a:rPr lang="en-GB" dirty="0">
                <a:solidFill>
                  <a:sysClr val="windowText" lastClr="000000"/>
                </a:solidFill>
              </a:rPr>
            </a:br>
            <a:r>
              <a:rPr lang="en-GB" dirty="0">
                <a:solidFill>
                  <a:sysClr val="windowText" lastClr="000000"/>
                </a:solidFill>
              </a:rPr>
              <a:t>measuring jug,</a:t>
            </a:r>
            <a:br>
              <a:rPr lang="en-GB" dirty="0">
                <a:solidFill>
                  <a:sysClr val="windowText" lastClr="000000"/>
                </a:solidFill>
              </a:rPr>
            </a:br>
            <a:r>
              <a:rPr lang="en-GB" dirty="0">
                <a:solidFill>
                  <a:sysClr val="windowText" lastClr="000000"/>
                </a:solidFill>
              </a:rPr>
              <a:t>100ml is divided into</a:t>
            </a:r>
            <a:br>
              <a:rPr lang="en-GB" u="sng" dirty="0">
                <a:solidFill>
                  <a:sysClr val="windowText" lastClr="000000"/>
                </a:solidFill>
              </a:rPr>
            </a:br>
            <a:r>
              <a:rPr lang="en-GB" u="sng" dirty="0">
                <a:solidFill>
                  <a:sysClr val="windowText" lastClr="000000"/>
                </a:solidFill>
              </a:rPr>
              <a:t>          </a:t>
            </a:r>
            <a:r>
              <a:rPr lang="en-GB" dirty="0">
                <a:solidFill>
                  <a:sysClr val="windowText" lastClr="000000"/>
                </a:solidFill>
              </a:rPr>
              <a:t> </a:t>
            </a:r>
            <a:r>
              <a:rPr lang="en-GB" b="1" dirty="0">
                <a:solidFill>
                  <a:sysClr val="windowText" lastClr="000000"/>
                </a:solidFill>
              </a:rPr>
              <a:t>equal parts</a:t>
            </a:r>
            <a:r>
              <a:rPr lang="en-GB" dirty="0">
                <a:solidFill>
                  <a:sysClr val="windowText" lastClr="000000"/>
                </a:solidFill>
              </a:rPr>
              <a:t>. The scale is counting in multiples of </a:t>
            </a:r>
            <a:r>
              <a:rPr lang="en-GB" u="sng" dirty="0">
                <a:solidFill>
                  <a:sysClr val="windowText" lastClr="000000"/>
                </a:solidFill>
              </a:rPr>
              <a:t>         </a:t>
            </a:r>
            <a:r>
              <a:rPr lang="en-GB" dirty="0">
                <a:solidFill>
                  <a:sysClr val="windowText" lastClr="000000"/>
                </a:solidFill>
              </a:rPr>
              <a:t>.</a:t>
            </a:r>
          </a:p>
        </p:txBody>
      </p:sp>
      <p:sp>
        <p:nvSpPr>
          <p:cNvPr id="86" name="Rectangular Callout 16">
            <a:extLst>
              <a:ext uri="{FF2B5EF4-FFF2-40B4-BE49-F238E27FC236}">
                <a16:creationId xmlns:a16="http://schemas.microsoft.com/office/drawing/2014/main" id="{923AE9C4-3E39-47D8-92C4-6A4EEE6BB2F4}"/>
              </a:ext>
            </a:extLst>
          </p:cNvPr>
          <p:cNvSpPr/>
          <p:nvPr/>
        </p:nvSpPr>
        <p:spPr>
          <a:xfrm flipH="1">
            <a:off x="746783" y="2494227"/>
            <a:ext cx="2429678" cy="1764063"/>
          </a:xfrm>
          <a:prstGeom prst="wedgeRectCallout">
            <a:avLst>
              <a:gd name="adj1" fmla="val -5998"/>
              <a:gd name="adj2" fmla="val 69297"/>
            </a:avLst>
          </a:prstGeom>
          <a:solidFill>
            <a:schemeClr val="bg1"/>
          </a:solidFill>
          <a:ln w="28575">
            <a:solidFill>
              <a:srgbClr val="1174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ysClr val="windowText" lastClr="000000"/>
                </a:solidFill>
              </a:rPr>
              <a:t>On this weighing scale, 100g is divided into </a:t>
            </a:r>
            <a:r>
              <a:rPr lang="en-GB" u="sng" dirty="0">
                <a:solidFill>
                  <a:sysClr val="windowText" lastClr="000000"/>
                </a:solidFill>
              </a:rPr>
              <a:t>         </a:t>
            </a:r>
            <a:r>
              <a:rPr lang="en-GB" dirty="0">
                <a:solidFill>
                  <a:sysClr val="windowText" lastClr="000000"/>
                </a:solidFill>
              </a:rPr>
              <a:t> </a:t>
            </a:r>
            <a:r>
              <a:rPr lang="en-GB" b="1" dirty="0">
                <a:solidFill>
                  <a:sysClr val="windowText" lastClr="000000"/>
                </a:solidFill>
              </a:rPr>
              <a:t>equal parts</a:t>
            </a:r>
            <a:r>
              <a:rPr lang="en-GB" dirty="0">
                <a:solidFill>
                  <a:sysClr val="windowText" lastClr="000000"/>
                </a:solidFill>
              </a:rPr>
              <a:t>. The scale is counting in multiples of </a:t>
            </a:r>
            <a:r>
              <a:rPr lang="en-GB" u="sng" dirty="0">
                <a:solidFill>
                  <a:sysClr val="windowText" lastClr="000000"/>
                </a:solidFill>
              </a:rPr>
              <a:t>         </a:t>
            </a:r>
            <a:r>
              <a:rPr lang="en-GB" dirty="0">
                <a:solidFill>
                  <a:sysClr val="windowText" lastClr="000000"/>
                </a:solidFill>
              </a:rPr>
              <a:t>.</a:t>
            </a:r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CD2F4E96-920C-476F-AB3A-425E80FE670C}"/>
              </a:ext>
            </a:extLst>
          </p:cNvPr>
          <p:cNvGrpSpPr/>
          <p:nvPr/>
        </p:nvGrpSpPr>
        <p:grpSpPr>
          <a:xfrm flipH="1">
            <a:off x="6861806" y="4314574"/>
            <a:ext cx="1517608" cy="1865384"/>
            <a:chOff x="804120" y="4413298"/>
            <a:chExt cx="1517608" cy="1865384"/>
          </a:xfrm>
        </p:grpSpPr>
        <p:pic>
          <p:nvPicPr>
            <p:cNvPr id="51" name="Picture 50">
              <a:extLst>
                <a:ext uri="{FF2B5EF4-FFF2-40B4-BE49-F238E27FC236}">
                  <a16:creationId xmlns:a16="http://schemas.microsoft.com/office/drawing/2014/main" id="{AEEECFAE-C051-4D3B-93FD-A62B40834B3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04459" y="4722289"/>
              <a:ext cx="1517269" cy="1556393"/>
            </a:xfrm>
            <a:prstGeom prst="ellipse">
              <a:avLst/>
            </a:prstGeom>
            <a:solidFill>
              <a:srgbClr val="BAD1BE"/>
            </a:solidFill>
            <a:ln w="38100">
              <a:solidFill>
                <a:srgbClr val="11743A"/>
              </a:solidFill>
            </a:ln>
          </p:spPr>
        </p:pic>
        <p:pic>
          <p:nvPicPr>
            <p:cNvPr id="53" name="Picture 52">
              <a:extLst>
                <a:ext uri="{FF2B5EF4-FFF2-40B4-BE49-F238E27FC236}">
                  <a16:creationId xmlns:a16="http://schemas.microsoft.com/office/drawing/2014/main" id="{9AF2D237-FBF8-4A17-8653-6CB9BB7F8D9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684"/>
            <a:stretch/>
          </p:blipFill>
          <p:spPr>
            <a:xfrm>
              <a:off x="804120" y="4413298"/>
              <a:ext cx="1517269" cy="1163883"/>
            </a:xfrm>
            <a:prstGeom prst="rect">
              <a:avLst/>
            </a:prstGeom>
          </p:spPr>
        </p:pic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6B45785A-B68E-4451-B66D-0A572AF8D901}"/>
              </a:ext>
            </a:extLst>
          </p:cNvPr>
          <p:cNvGrpSpPr/>
          <p:nvPr/>
        </p:nvGrpSpPr>
        <p:grpSpPr>
          <a:xfrm flipH="1">
            <a:off x="777051" y="4346506"/>
            <a:ext cx="1520308" cy="1830086"/>
            <a:chOff x="6871078" y="4448596"/>
            <a:chExt cx="1520308" cy="1830086"/>
          </a:xfrm>
        </p:grpSpPr>
        <p:pic>
          <p:nvPicPr>
            <p:cNvPr id="55" name="Picture 54">
              <a:extLst>
                <a:ext uri="{FF2B5EF4-FFF2-40B4-BE49-F238E27FC236}">
                  <a16:creationId xmlns:a16="http://schemas.microsoft.com/office/drawing/2014/main" id="{117F34F1-F5E9-4883-B0DB-8CD9C0372E8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871079" y="4722289"/>
              <a:ext cx="1517269" cy="1556393"/>
            </a:xfrm>
            <a:prstGeom prst="ellipse">
              <a:avLst/>
            </a:prstGeom>
            <a:solidFill>
              <a:srgbClr val="6FBD84"/>
            </a:solidFill>
            <a:ln w="38100">
              <a:solidFill>
                <a:srgbClr val="6C9E72"/>
              </a:solidFill>
            </a:ln>
          </p:spPr>
        </p:pic>
        <p:pic>
          <p:nvPicPr>
            <p:cNvPr id="59" name="Picture 58">
              <a:extLst>
                <a:ext uri="{FF2B5EF4-FFF2-40B4-BE49-F238E27FC236}">
                  <a16:creationId xmlns:a16="http://schemas.microsoft.com/office/drawing/2014/main" id="{75D5952F-B704-4CDF-BC4C-93C821B32D5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6871078" y="4722289"/>
              <a:ext cx="1517270" cy="1556393"/>
            </a:xfrm>
            <a:prstGeom prst="ellipse">
              <a:avLst/>
            </a:prstGeom>
            <a:solidFill>
              <a:srgbClr val="BAD1BE"/>
            </a:solidFill>
            <a:ln w="38100">
              <a:solidFill>
                <a:srgbClr val="11743A"/>
              </a:solidFill>
            </a:ln>
          </p:spPr>
        </p:pic>
        <p:pic>
          <p:nvPicPr>
            <p:cNvPr id="61" name="Picture 60">
              <a:extLst>
                <a:ext uri="{FF2B5EF4-FFF2-40B4-BE49-F238E27FC236}">
                  <a16:creationId xmlns:a16="http://schemas.microsoft.com/office/drawing/2014/main" id="{F6EE061E-FE7D-4EB4-90E3-56D83715B89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3966"/>
            <a:stretch/>
          </p:blipFill>
          <p:spPr>
            <a:xfrm flipH="1">
              <a:off x="6874116" y="4448596"/>
              <a:ext cx="1517270" cy="1157940"/>
            </a:xfrm>
            <a:prstGeom prst="rect">
              <a:avLst/>
            </a:prstGeom>
          </p:spPr>
        </p:pic>
      </p:grpSp>
      <p:sp>
        <p:nvSpPr>
          <p:cNvPr id="64" name="TextBox 63">
            <a:extLst>
              <a:ext uri="{FF2B5EF4-FFF2-40B4-BE49-F238E27FC236}">
                <a16:creationId xmlns:a16="http://schemas.microsoft.com/office/drawing/2014/main" id="{DE6663B0-9B3B-450D-B521-B9D15AB7579C}"/>
              </a:ext>
            </a:extLst>
          </p:cNvPr>
          <p:cNvSpPr txBox="1"/>
          <p:nvPr/>
        </p:nvSpPr>
        <p:spPr>
          <a:xfrm>
            <a:off x="1527814" y="3036379"/>
            <a:ext cx="7061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4</a:t>
            </a:r>
            <a:endParaRPr lang="en-GB" b="1" dirty="0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A46B6B13-4F03-44E2-8AB2-F18ECCFD81DD}"/>
              </a:ext>
            </a:extLst>
          </p:cNvPr>
          <p:cNvSpPr txBox="1"/>
          <p:nvPr/>
        </p:nvSpPr>
        <p:spPr>
          <a:xfrm>
            <a:off x="1713550" y="3850872"/>
            <a:ext cx="7061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25</a:t>
            </a:r>
            <a:endParaRPr lang="en-GB" b="1" dirty="0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D45D2A5F-AB4F-4795-8FCE-DBC60D02EC30}"/>
              </a:ext>
            </a:extLst>
          </p:cNvPr>
          <p:cNvSpPr txBox="1"/>
          <p:nvPr/>
        </p:nvSpPr>
        <p:spPr>
          <a:xfrm>
            <a:off x="7562228" y="3853913"/>
            <a:ext cx="7061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50</a:t>
            </a:r>
            <a:endParaRPr lang="en-GB" b="1" dirty="0"/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87B3BAEF-4D94-4D87-8E8A-C8204BB23B37}"/>
              </a:ext>
            </a:extLst>
          </p:cNvPr>
          <p:cNvSpPr txBox="1"/>
          <p:nvPr/>
        </p:nvSpPr>
        <p:spPr>
          <a:xfrm>
            <a:off x="6182795" y="3316165"/>
            <a:ext cx="7061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2</a:t>
            </a:r>
            <a:endParaRPr lang="en-GB" b="1" dirty="0"/>
          </a:p>
        </p:txBody>
      </p:sp>
      <p:sp>
        <p:nvSpPr>
          <p:cNvPr id="75" name="Freeform: Shape 74">
            <a:extLst>
              <a:ext uri="{FF2B5EF4-FFF2-40B4-BE49-F238E27FC236}">
                <a16:creationId xmlns:a16="http://schemas.microsoft.com/office/drawing/2014/main" id="{4A54E360-84F2-4E25-8E07-DCF309DDD0C9}"/>
              </a:ext>
            </a:extLst>
          </p:cNvPr>
          <p:cNvSpPr/>
          <p:nvPr/>
        </p:nvSpPr>
        <p:spPr>
          <a:xfrm>
            <a:off x="3662860" y="3740671"/>
            <a:ext cx="1634241" cy="1407949"/>
          </a:xfrm>
          <a:custGeom>
            <a:avLst/>
            <a:gdLst>
              <a:gd name="connsiteX0" fmla="*/ 726653 w 1467213"/>
              <a:gd name="connsiteY0" fmla="*/ 0 h 785758"/>
              <a:gd name="connsiteX1" fmla="*/ 1467213 w 1467213"/>
              <a:gd name="connsiteY1" fmla="*/ 0 h 785758"/>
              <a:gd name="connsiteX2" fmla="*/ 1435921 w 1467213"/>
              <a:gd name="connsiteY2" fmla="*/ 222516 h 785758"/>
              <a:gd name="connsiteX3" fmla="*/ 1404630 w 1467213"/>
              <a:gd name="connsiteY3" fmla="*/ 431124 h 785758"/>
              <a:gd name="connsiteX4" fmla="*/ 1390723 w 1467213"/>
              <a:gd name="connsiteY4" fmla="*/ 518044 h 785758"/>
              <a:gd name="connsiteX5" fmla="*/ 1376816 w 1467213"/>
              <a:gd name="connsiteY5" fmla="*/ 538905 h 785758"/>
              <a:gd name="connsiteX6" fmla="*/ 1355955 w 1467213"/>
              <a:gd name="connsiteY6" fmla="*/ 598011 h 785758"/>
              <a:gd name="connsiteX7" fmla="*/ 1331617 w 1467213"/>
              <a:gd name="connsiteY7" fmla="*/ 632779 h 785758"/>
              <a:gd name="connsiteX8" fmla="*/ 1289895 w 1467213"/>
              <a:gd name="connsiteY8" fmla="*/ 660593 h 785758"/>
              <a:gd name="connsiteX9" fmla="*/ 1241220 w 1467213"/>
              <a:gd name="connsiteY9" fmla="*/ 688408 h 785758"/>
              <a:gd name="connsiteX10" fmla="*/ 1171684 w 1467213"/>
              <a:gd name="connsiteY10" fmla="*/ 719699 h 785758"/>
              <a:gd name="connsiteX11" fmla="*/ 1084764 w 1467213"/>
              <a:gd name="connsiteY11" fmla="*/ 744037 h 785758"/>
              <a:gd name="connsiteX12" fmla="*/ 980460 w 1467213"/>
              <a:gd name="connsiteY12" fmla="*/ 764898 h 785758"/>
              <a:gd name="connsiteX13" fmla="*/ 876155 w 1467213"/>
              <a:gd name="connsiteY13" fmla="*/ 778805 h 785758"/>
              <a:gd name="connsiteX14" fmla="*/ 789235 w 1467213"/>
              <a:gd name="connsiteY14" fmla="*/ 778805 h 785758"/>
              <a:gd name="connsiteX15" fmla="*/ 702315 w 1467213"/>
              <a:gd name="connsiteY15" fmla="*/ 778805 h 785758"/>
              <a:gd name="connsiteX16" fmla="*/ 615395 w 1467213"/>
              <a:gd name="connsiteY16" fmla="*/ 785758 h 785758"/>
              <a:gd name="connsiteX17" fmla="*/ 531952 w 1467213"/>
              <a:gd name="connsiteY17" fmla="*/ 778805 h 785758"/>
              <a:gd name="connsiteX18" fmla="*/ 427648 w 1467213"/>
              <a:gd name="connsiteY18" fmla="*/ 768374 h 785758"/>
              <a:gd name="connsiteX19" fmla="*/ 337251 w 1467213"/>
              <a:gd name="connsiteY19" fmla="*/ 754467 h 785758"/>
              <a:gd name="connsiteX20" fmla="*/ 253807 w 1467213"/>
              <a:gd name="connsiteY20" fmla="*/ 723176 h 785758"/>
              <a:gd name="connsiteX21" fmla="*/ 205132 w 1467213"/>
              <a:gd name="connsiteY21" fmla="*/ 688408 h 785758"/>
              <a:gd name="connsiteX22" fmla="*/ 149503 w 1467213"/>
              <a:gd name="connsiteY22" fmla="*/ 646686 h 785758"/>
              <a:gd name="connsiteX23" fmla="*/ 118212 w 1467213"/>
              <a:gd name="connsiteY23" fmla="*/ 594534 h 785758"/>
              <a:gd name="connsiteX24" fmla="*/ 83444 w 1467213"/>
              <a:gd name="connsiteY24" fmla="*/ 514568 h 785758"/>
              <a:gd name="connsiteX25" fmla="*/ 69536 w 1467213"/>
              <a:gd name="connsiteY25" fmla="*/ 445031 h 785758"/>
              <a:gd name="connsiteX26" fmla="*/ 48676 w 1467213"/>
              <a:gd name="connsiteY26" fmla="*/ 330297 h 785758"/>
              <a:gd name="connsiteX27" fmla="*/ 24338 w 1467213"/>
              <a:gd name="connsiteY27" fmla="*/ 163410 h 785758"/>
              <a:gd name="connsiteX28" fmla="*/ 0 w 1467213"/>
              <a:gd name="connsiteY28" fmla="*/ 6954 h 785758"/>
              <a:gd name="connsiteX29" fmla="*/ 726653 w 1467213"/>
              <a:gd name="connsiteY29" fmla="*/ 0 h 785758"/>
              <a:gd name="connsiteX0" fmla="*/ 726653 w 1467213"/>
              <a:gd name="connsiteY0" fmla="*/ 4953 h 790711"/>
              <a:gd name="connsiteX1" fmla="*/ 1467213 w 1467213"/>
              <a:gd name="connsiteY1" fmla="*/ 4953 h 790711"/>
              <a:gd name="connsiteX2" fmla="*/ 1435921 w 1467213"/>
              <a:gd name="connsiteY2" fmla="*/ 227469 h 790711"/>
              <a:gd name="connsiteX3" fmla="*/ 1404630 w 1467213"/>
              <a:gd name="connsiteY3" fmla="*/ 436077 h 790711"/>
              <a:gd name="connsiteX4" fmla="*/ 1390723 w 1467213"/>
              <a:gd name="connsiteY4" fmla="*/ 522997 h 790711"/>
              <a:gd name="connsiteX5" fmla="*/ 1376816 w 1467213"/>
              <a:gd name="connsiteY5" fmla="*/ 543858 h 790711"/>
              <a:gd name="connsiteX6" fmla="*/ 1355955 w 1467213"/>
              <a:gd name="connsiteY6" fmla="*/ 602964 h 790711"/>
              <a:gd name="connsiteX7" fmla="*/ 1331617 w 1467213"/>
              <a:gd name="connsiteY7" fmla="*/ 637732 h 790711"/>
              <a:gd name="connsiteX8" fmla="*/ 1289895 w 1467213"/>
              <a:gd name="connsiteY8" fmla="*/ 665546 h 790711"/>
              <a:gd name="connsiteX9" fmla="*/ 1241220 w 1467213"/>
              <a:gd name="connsiteY9" fmla="*/ 693361 h 790711"/>
              <a:gd name="connsiteX10" fmla="*/ 1171684 w 1467213"/>
              <a:gd name="connsiteY10" fmla="*/ 724652 h 790711"/>
              <a:gd name="connsiteX11" fmla="*/ 1084764 w 1467213"/>
              <a:gd name="connsiteY11" fmla="*/ 748990 h 790711"/>
              <a:gd name="connsiteX12" fmla="*/ 980460 w 1467213"/>
              <a:gd name="connsiteY12" fmla="*/ 769851 h 790711"/>
              <a:gd name="connsiteX13" fmla="*/ 876155 w 1467213"/>
              <a:gd name="connsiteY13" fmla="*/ 783758 h 790711"/>
              <a:gd name="connsiteX14" fmla="*/ 789235 w 1467213"/>
              <a:gd name="connsiteY14" fmla="*/ 783758 h 790711"/>
              <a:gd name="connsiteX15" fmla="*/ 702315 w 1467213"/>
              <a:gd name="connsiteY15" fmla="*/ 783758 h 790711"/>
              <a:gd name="connsiteX16" fmla="*/ 615395 w 1467213"/>
              <a:gd name="connsiteY16" fmla="*/ 790711 h 790711"/>
              <a:gd name="connsiteX17" fmla="*/ 531952 w 1467213"/>
              <a:gd name="connsiteY17" fmla="*/ 783758 h 790711"/>
              <a:gd name="connsiteX18" fmla="*/ 427648 w 1467213"/>
              <a:gd name="connsiteY18" fmla="*/ 773327 h 790711"/>
              <a:gd name="connsiteX19" fmla="*/ 337251 w 1467213"/>
              <a:gd name="connsiteY19" fmla="*/ 759420 h 790711"/>
              <a:gd name="connsiteX20" fmla="*/ 253807 w 1467213"/>
              <a:gd name="connsiteY20" fmla="*/ 728129 h 790711"/>
              <a:gd name="connsiteX21" fmla="*/ 205132 w 1467213"/>
              <a:gd name="connsiteY21" fmla="*/ 693361 h 790711"/>
              <a:gd name="connsiteX22" fmla="*/ 149503 w 1467213"/>
              <a:gd name="connsiteY22" fmla="*/ 651639 h 790711"/>
              <a:gd name="connsiteX23" fmla="*/ 118212 w 1467213"/>
              <a:gd name="connsiteY23" fmla="*/ 599487 h 790711"/>
              <a:gd name="connsiteX24" fmla="*/ 83444 w 1467213"/>
              <a:gd name="connsiteY24" fmla="*/ 519521 h 790711"/>
              <a:gd name="connsiteX25" fmla="*/ 69536 w 1467213"/>
              <a:gd name="connsiteY25" fmla="*/ 449984 h 790711"/>
              <a:gd name="connsiteX26" fmla="*/ 48676 w 1467213"/>
              <a:gd name="connsiteY26" fmla="*/ 335250 h 790711"/>
              <a:gd name="connsiteX27" fmla="*/ 24338 w 1467213"/>
              <a:gd name="connsiteY27" fmla="*/ 168363 h 790711"/>
              <a:gd name="connsiteX28" fmla="*/ 0 w 1467213"/>
              <a:gd name="connsiteY28" fmla="*/ 0 h 790711"/>
              <a:gd name="connsiteX29" fmla="*/ 726653 w 1467213"/>
              <a:gd name="connsiteY29" fmla="*/ 4953 h 790711"/>
              <a:gd name="connsiteX0" fmla="*/ 721891 w 1462451"/>
              <a:gd name="connsiteY0" fmla="*/ 4953 h 790711"/>
              <a:gd name="connsiteX1" fmla="*/ 1462451 w 1462451"/>
              <a:gd name="connsiteY1" fmla="*/ 4953 h 790711"/>
              <a:gd name="connsiteX2" fmla="*/ 1431159 w 1462451"/>
              <a:gd name="connsiteY2" fmla="*/ 227469 h 790711"/>
              <a:gd name="connsiteX3" fmla="*/ 1399868 w 1462451"/>
              <a:gd name="connsiteY3" fmla="*/ 436077 h 790711"/>
              <a:gd name="connsiteX4" fmla="*/ 1385961 w 1462451"/>
              <a:gd name="connsiteY4" fmla="*/ 522997 h 790711"/>
              <a:gd name="connsiteX5" fmla="*/ 1372054 w 1462451"/>
              <a:gd name="connsiteY5" fmla="*/ 543858 h 790711"/>
              <a:gd name="connsiteX6" fmla="*/ 1351193 w 1462451"/>
              <a:gd name="connsiteY6" fmla="*/ 602964 h 790711"/>
              <a:gd name="connsiteX7" fmla="*/ 1326855 w 1462451"/>
              <a:gd name="connsiteY7" fmla="*/ 637732 h 790711"/>
              <a:gd name="connsiteX8" fmla="*/ 1285133 w 1462451"/>
              <a:gd name="connsiteY8" fmla="*/ 665546 h 790711"/>
              <a:gd name="connsiteX9" fmla="*/ 1236458 w 1462451"/>
              <a:gd name="connsiteY9" fmla="*/ 693361 h 790711"/>
              <a:gd name="connsiteX10" fmla="*/ 1166922 w 1462451"/>
              <a:gd name="connsiteY10" fmla="*/ 724652 h 790711"/>
              <a:gd name="connsiteX11" fmla="*/ 1080002 w 1462451"/>
              <a:gd name="connsiteY11" fmla="*/ 748990 h 790711"/>
              <a:gd name="connsiteX12" fmla="*/ 975698 w 1462451"/>
              <a:gd name="connsiteY12" fmla="*/ 769851 h 790711"/>
              <a:gd name="connsiteX13" fmla="*/ 871393 w 1462451"/>
              <a:gd name="connsiteY13" fmla="*/ 783758 h 790711"/>
              <a:gd name="connsiteX14" fmla="*/ 784473 w 1462451"/>
              <a:gd name="connsiteY14" fmla="*/ 783758 h 790711"/>
              <a:gd name="connsiteX15" fmla="*/ 697553 w 1462451"/>
              <a:gd name="connsiteY15" fmla="*/ 783758 h 790711"/>
              <a:gd name="connsiteX16" fmla="*/ 610633 w 1462451"/>
              <a:gd name="connsiteY16" fmla="*/ 790711 h 790711"/>
              <a:gd name="connsiteX17" fmla="*/ 527190 w 1462451"/>
              <a:gd name="connsiteY17" fmla="*/ 783758 h 790711"/>
              <a:gd name="connsiteX18" fmla="*/ 422886 w 1462451"/>
              <a:gd name="connsiteY18" fmla="*/ 773327 h 790711"/>
              <a:gd name="connsiteX19" fmla="*/ 332489 w 1462451"/>
              <a:gd name="connsiteY19" fmla="*/ 759420 h 790711"/>
              <a:gd name="connsiteX20" fmla="*/ 249045 w 1462451"/>
              <a:gd name="connsiteY20" fmla="*/ 728129 h 790711"/>
              <a:gd name="connsiteX21" fmla="*/ 200370 w 1462451"/>
              <a:gd name="connsiteY21" fmla="*/ 693361 h 790711"/>
              <a:gd name="connsiteX22" fmla="*/ 144741 w 1462451"/>
              <a:gd name="connsiteY22" fmla="*/ 651639 h 790711"/>
              <a:gd name="connsiteX23" fmla="*/ 113450 w 1462451"/>
              <a:gd name="connsiteY23" fmla="*/ 599487 h 790711"/>
              <a:gd name="connsiteX24" fmla="*/ 78682 w 1462451"/>
              <a:gd name="connsiteY24" fmla="*/ 519521 h 790711"/>
              <a:gd name="connsiteX25" fmla="*/ 64774 w 1462451"/>
              <a:gd name="connsiteY25" fmla="*/ 449984 h 790711"/>
              <a:gd name="connsiteX26" fmla="*/ 43914 w 1462451"/>
              <a:gd name="connsiteY26" fmla="*/ 335250 h 790711"/>
              <a:gd name="connsiteX27" fmla="*/ 19576 w 1462451"/>
              <a:gd name="connsiteY27" fmla="*/ 168363 h 790711"/>
              <a:gd name="connsiteX28" fmla="*/ 0 w 1462451"/>
              <a:gd name="connsiteY28" fmla="*/ 0 h 790711"/>
              <a:gd name="connsiteX29" fmla="*/ 721891 w 1462451"/>
              <a:gd name="connsiteY29" fmla="*/ 4953 h 790711"/>
              <a:gd name="connsiteX0" fmla="*/ 726653 w 1467213"/>
              <a:gd name="connsiteY0" fmla="*/ 4953 h 790711"/>
              <a:gd name="connsiteX1" fmla="*/ 1467213 w 1467213"/>
              <a:gd name="connsiteY1" fmla="*/ 4953 h 790711"/>
              <a:gd name="connsiteX2" fmla="*/ 1435921 w 1467213"/>
              <a:gd name="connsiteY2" fmla="*/ 227469 h 790711"/>
              <a:gd name="connsiteX3" fmla="*/ 1404630 w 1467213"/>
              <a:gd name="connsiteY3" fmla="*/ 436077 h 790711"/>
              <a:gd name="connsiteX4" fmla="*/ 1390723 w 1467213"/>
              <a:gd name="connsiteY4" fmla="*/ 522997 h 790711"/>
              <a:gd name="connsiteX5" fmla="*/ 1376816 w 1467213"/>
              <a:gd name="connsiteY5" fmla="*/ 543858 h 790711"/>
              <a:gd name="connsiteX6" fmla="*/ 1355955 w 1467213"/>
              <a:gd name="connsiteY6" fmla="*/ 602964 h 790711"/>
              <a:gd name="connsiteX7" fmla="*/ 1331617 w 1467213"/>
              <a:gd name="connsiteY7" fmla="*/ 637732 h 790711"/>
              <a:gd name="connsiteX8" fmla="*/ 1289895 w 1467213"/>
              <a:gd name="connsiteY8" fmla="*/ 665546 h 790711"/>
              <a:gd name="connsiteX9" fmla="*/ 1241220 w 1467213"/>
              <a:gd name="connsiteY9" fmla="*/ 693361 h 790711"/>
              <a:gd name="connsiteX10" fmla="*/ 1171684 w 1467213"/>
              <a:gd name="connsiteY10" fmla="*/ 724652 h 790711"/>
              <a:gd name="connsiteX11" fmla="*/ 1084764 w 1467213"/>
              <a:gd name="connsiteY11" fmla="*/ 748990 h 790711"/>
              <a:gd name="connsiteX12" fmla="*/ 980460 w 1467213"/>
              <a:gd name="connsiteY12" fmla="*/ 769851 h 790711"/>
              <a:gd name="connsiteX13" fmla="*/ 876155 w 1467213"/>
              <a:gd name="connsiteY13" fmla="*/ 783758 h 790711"/>
              <a:gd name="connsiteX14" fmla="*/ 789235 w 1467213"/>
              <a:gd name="connsiteY14" fmla="*/ 783758 h 790711"/>
              <a:gd name="connsiteX15" fmla="*/ 702315 w 1467213"/>
              <a:gd name="connsiteY15" fmla="*/ 783758 h 790711"/>
              <a:gd name="connsiteX16" fmla="*/ 615395 w 1467213"/>
              <a:gd name="connsiteY16" fmla="*/ 790711 h 790711"/>
              <a:gd name="connsiteX17" fmla="*/ 531952 w 1467213"/>
              <a:gd name="connsiteY17" fmla="*/ 783758 h 790711"/>
              <a:gd name="connsiteX18" fmla="*/ 427648 w 1467213"/>
              <a:gd name="connsiteY18" fmla="*/ 773327 h 790711"/>
              <a:gd name="connsiteX19" fmla="*/ 337251 w 1467213"/>
              <a:gd name="connsiteY19" fmla="*/ 759420 h 790711"/>
              <a:gd name="connsiteX20" fmla="*/ 253807 w 1467213"/>
              <a:gd name="connsiteY20" fmla="*/ 728129 h 790711"/>
              <a:gd name="connsiteX21" fmla="*/ 205132 w 1467213"/>
              <a:gd name="connsiteY21" fmla="*/ 693361 h 790711"/>
              <a:gd name="connsiteX22" fmla="*/ 149503 w 1467213"/>
              <a:gd name="connsiteY22" fmla="*/ 651639 h 790711"/>
              <a:gd name="connsiteX23" fmla="*/ 118212 w 1467213"/>
              <a:gd name="connsiteY23" fmla="*/ 599487 h 790711"/>
              <a:gd name="connsiteX24" fmla="*/ 83444 w 1467213"/>
              <a:gd name="connsiteY24" fmla="*/ 519521 h 790711"/>
              <a:gd name="connsiteX25" fmla="*/ 69536 w 1467213"/>
              <a:gd name="connsiteY25" fmla="*/ 449984 h 790711"/>
              <a:gd name="connsiteX26" fmla="*/ 48676 w 1467213"/>
              <a:gd name="connsiteY26" fmla="*/ 335250 h 790711"/>
              <a:gd name="connsiteX27" fmla="*/ 24338 w 1467213"/>
              <a:gd name="connsiteY27" fmla="*/ 168363 h 790711"/>
              <a:gd name="connsiteX28" fmla="*/ 0 w 1467213"/>
              <a:gd name="connsiteY28" fmla="*/ 0 h 790711"/>
              <a:gd name="connsiteX29" fmla="*/ 726653 w 1467213"/>
              <a:gd name="connsiteY29" fmla="*/ 4953 h 790711"/>
              <a:gd name="connsiteX0" fmla="*/ 726653 w 1467213"/>
              <a:gd name="connsiteY0" fmla="*/ 4953 h 790711"/>
              <a:gd name="connsiteX1" fmla="*/ 1467213 w 1467213"/>
              <a:gd name="connsiteY1" fmla="*/ 4953 h 790711"/>
              <a:gd name="connsiteX2" fmla="*/ 1435921 w 1467213"/>
              <a:gd name="connsiteY2" fmla="*/ 227469 h 790711"/>
              <a:gd name="connsiteX3" fmla="*/ 1404630 w 1467213"/>
              <a:gd name="connsiteY3" fmla="*/ 436077 h 790711"/>
              <a:gd name="connsiteX4" fmla="*/ 1390723 w 1467213"/>
              <a:gd name="connsiteY4" fmla="*/ 522997 h 790711"/>
              <a:gd name="connsiteX5" fmla="*/ 1376816 w 1467213"/>
              <a:gd name="connsiteY5" fmla="*/ 543858 h 790711"/>
              <a:gd name="connsiteX6" fmla="*/ 1355955 w 1467213"/>
              <a:gd name="connsiteY6" fmla="*/ 602964 h 790711"/>
              <a:gd name="connsiteX7" fmla="*/ 1331617 w 1467213"/>
              <a:gd name="connsiteY7" fmla="*/ 637732 h 790711"/>
              <a:gd name="connsiteX8" fmla="*/ 1289895 w 1467213"/>
              <a:gd name="connsiteY8" fmla="*/ 665546 h 790711"/>
              <a:gd name="connsiteX9" fmla="*/ 1241220 w 1467213"/>
              <a:gd name="connsiteY9" fmla="*/ 693361 h 790711"/>
              <a:gd name="connsiteX10" fmla="*/ 1171684 w 1467213"/>
              <a:gd name="connsiteY10" fmla="*/ 724652 h 790711"/>
              <a:gd name="connsiteX11" fmla="*/ 1084764 w 1467213"/>
              <a:gd name="connsiteY11" fmla="*/ 748990 h 790711"/>
              <a:gd name="connsiteX12" fmla="*/ 980460 w 1467213"/>
              <a:gd name="connsiteY12" fmla="*/ 769851 h 790711"/>
              <a:gd name="connsiteX13" fmla="*/ 876155 w 1467213"/>
              <a:gd name="connsiteY13" fmla="*/ 783758 h 790711"/>
              <a:gd name="connsiteX14" fmla="*/ 789235 w 1467213"/>
              <a:gd name="connsiteY14" fmla="*/ 783758 h 790711"/>
              <a:gd name="connsiteX15" fmla="*/ 702315 w 1467213"/>
              <a:gd name="connsiteY15" fmla="*/ 783758 h 790711"/>
              <a:gd name="connsiteX16" fmla="*/ 615395 w 1467213"/>
              <a:gd name="connsiteY16" fmla="*/ 790711 h 790711"/>
              <a:gd name="connsiteX17" fmla="*/ 531952 w 1467213"/>
              <a:gd name="connsiteY17" fmla="*/ 783758 h 790711"/>
              <a:gd name="connsiteX18" fmla="*/ 427648 w 1467213"/>
              <a:gd name="connsiteY18" fmla="*/ 773327 h 790711"/>
              <a:gd name="connsiteX19" fmla="*/ 337251 w 1467213"/>
              <a:gd name="connsiteY19" fmla="*/ 759420 h 790711"/>
              <a:gd name="connsiteX20" fmla="*/ 253807 w 1467213"/>
              <a:gd name="connsiteY20" fmla="*/ 728129 h 790711"/>
              <a:gd name="connsiteX21" fmla="*/ 202750 w 1467213"/>
              <a:gd name="connsiteY21" fmla="*/ 695742 h 790711"/>
              <a:gd name="connsiteX22" fmla="*/ 149503 w 1467213"/>
              <a:gd name="connsiteY22" fmla="*/ 651639 h 790711"/>
              <a:gd name="connsiteX23" fmla="*/ 118212 w 1467213"/>
              <a:gd name="connsiteY23" fmla="*/ 599487 h 790711"/>
              <a:gd name="connsiteX24" fmla="*/ 83444 w 1467213"/>
              <a:gd name="connsiteY24" fmla="*/ 519521 h 790711"/>
              <a:gd name="connsiteX25" fmla="*/ 69536 w 1467213"/>
              <a:gd name="connsiteY25" fmla="*/ 449984 h 790711"/>
              <a:gd name="connsiteX26" fmla="*/ 48676 w 1467213"/>
              <a:gd name="connsiteY26" fmla="*/ 335250 h 790711"/>
              <a:gd name="connsiteX27" fmla="*/ 24338 w 1467213"/>
              <a:gd name="connsiteY27" fmla="*/ 168363 h 790711"/>
              <a:gd name="connsiteX28" fmla="*/ 0 w 1467213"/>
              <a:gd name="connsiteY28" fmla="*/ 0 h 790711"/>
              <a:gd name="connsiteX29" fmla="*/ 726653 w 1467213"/>
              <a:gd name="connsiteY29" fmla="*/ 4953 h 790711"/>
              <a:gd name="connsiteX0" fmla="*/ 726653 w 1467213"/>
              <a:gd name="connsiteY0" fmla="*/ 4953 h 790711"/>
              <a:gd name="connsiteX1" fmla="*/ 1467213 w 1467213"/>
              <a:gd name="connsiteY1" fmla="*/ 4953 h 790711"/>
              <a:gd name="connsiteX2" fmla="*/ 1435921 w 1467213"/>
              <a:gd name="connsiteY2" fmla="*/ 227469 h 790711"/>
              <a:gd name="connsiteX3" fmla="*/ 1404630 w 1467213"/>
              <a:gd name="connsiteY3" fmla="*/ 436077 h 790711"/>
              <a:gd name="connsiteX4" fmla="*/ 1390723 w 1467213"/>
              <a:gd name="connsiteY4" fmla="*/ 522997 h 790711"/>
              <a:gd name="connsiteX5" fmla="*/ 1376816 w 1467213"/>
              <a:gd name="connsiteY5" fmla="*/ 543858 h 790711"/>
              <a:gd name="connsiteX6" fmla="*/ 1355955 w 1467213"/>
              <a:gd name="connsiteY6" fmla="*/ 602964 h 790711"/>
              <a:gd name="connsiteX7" fmla="*/ 1331617 w 1467213"/>
              <a:gd name="connsiteY7" fmla="*/ 637732 h 790711"/>
              <a:gd name="connsiteX8" fmla="*/ 1289895 w 1467213"/>
              <a:gd name="connsiteY8" fmla="*/ 665546 h 790711"/>
              <a:gd name="connsiteX9" fmla="*/ 1241220 w 1467213"/>
              <a:gd name="connsiteY9" fmla="*/ 693361 h 790711"/>
              <a:gd name="connsiteX10" fmla="*/ 1171684 w 1467213"/>
              <a:gd name="connsiteY10" fmla="*/ 724652 h 790711"/>
              <a:gd name="connsiteX11" fmla="*/ 1087146 w 1467213"/>
              <a:gd name="connsiteY11" fmla="*/ 753752 h 790711"/>
              <a:gd name="connsiteX12" fmla="*/ 980460 w 1467213"/>
              <a:gd name="connsiteY12" fmla="*/ 769851 h 790711"/>
              <a:gd name="connsiteX13" fmla="*/ 876155 w 1467213"/>
              <a:gd name="connsiteY13" fmla="*/ 783758 h 790711"/>
              <a:gd name="connsiteX14" fmla="*/ 789235 w 1467213"/>
              <a:gd name="connsiteY14" fmla="*/ 783758 h 790711"/>
              <a:gd name="connsiteX15" fmla="*/ 702315 w 1467213"/>
              <a:gd name="connsiteY15" fmla="*/ 783758 h 790711"/>
              <a:gd name="connsiteX16" fmla="*/ 615395 w 1467213"/>
              <a:gd name="connsiteY16" fmla="*/ 790711 h 790711"/>
              <a:gd name="connsiteX17" fmla="*/ 531952 w 1467213"/>
              <a:gd name="connsiteY17" fmla="*/ 783758 h 790711"/>
              <a:gd name="connsiteX18" fmla="*/ 427648 w 1467213"/>
              <a:gd name="connsiteY18" fmla="*/ 773327 h 790711"/>
              <a:gd name="connsiteX19" fmla="*/ 337251 w 1467213"/>
              <a:gd name="connsiteY19" fmla="*/ 759420 h 790711"/>
              <a:gd name="connsiteX20" fmla="*/ 253807 w 1467213"/>
              <a:gd name="connsiteY20" fmla="*/ 728129 h 790711"/>
              <a:gd name="connsiteX21" fmla="*/ 202750 w 1467213"/>
              <a:gd name="connsiteY21" fmla="*/ 695742 h 790711"/>
              <a:gd name="connsiteX22" fmla="*/ 149503 w 1467213"/>
              <a:gd name="connsiteY22" fmla="*/ 651639 h 790711"/>
              <a:gd name="connsiteX23" fmla="*/ 118212 w 1467213"/>
              <a:gd name="connsiteY23" fmla="*/ 599487 h 790711"/>
              <a:gd name="connsiteX24" fmla="*/ 83444 w 1467213"/>
              <a:gd name="connsiteY24" fmla="*/ 519521 h 790711"/>
              <a:gd name="connsiteX25" fmla="*/ 69536 w 1467213"/>
              <a:gd name="connsiteY25" fmla="*/ 449984 h 790711"/>
              <a:gd name="connsiteX26" fmla="*/ 48676 w 1467213"/>
              <a:gd name="connsiteY26" fmla="*/ 335250 h 790711"/>
              <a:gd name="connsiteX27" fmla="*/ 24338 w 1467213"/>
              <a:gd name="connsiteY27" fmla="*/ 168363 h 790711"/>
              <a:gd name="connsiteX28" fmla="*/ 0 w 1467213"/>
              <a:gd name="connsiteY28" fmla="*/ 0 h 790711"/>
              <a:gd name="connsiteX29" fmla="*/ 726653 w 1467213"/>
              <a:gd name="connsiteY29" fmla="*/ 4953 h 790711"/>
              <a:gd name="connsiteX0" fmla="*/ 726653 w 1460069"/>
              <a:gd name="connsiteY0" fmla="*/ 4953 h 790711"/>
              <a:gd name="connsiteX1" fmla="*/ 1460069 w 1460069"/>
              <a:gd name="connsiteY1" fmla="*/ 2572 h 790711"/>
              <a:gd name="connsiteX2" fmla="*/ 1435921 w 1460069"/>
              <a:gd name="connsiteY2" fmla="*/ 227469 h 790711"/>
              <a:gd name="connsiteX3" fmla="*/ 1404630 w 1460069"/>
              <a:gd name="connsiteY3" fmla="*/ 436077 h 790711"/>
              <a:gd name="connsiteX4" fmla="*/ 1390723 w 1460069"/>
              <a:gd name="connsiteY4" fmla="*/ 522997 h 790711"/>
              <a:gd name="connsiteX5" fmla="*/ 1376816 w 1460069"/>
              <a:gd name="connsiteY5" fmla="*/ 543858 h 790711"/>
              <a:gd name="connsiteX6" fmla="*/ 1355955 w 1460069"/>
              <a:gd name="connsiteY6" fmla="*/ 602964 h 790711"/>
              <a:gd name="connsiteX7" fmla="*/ 1331617 w 1460069"/>
              <a:gd name="connsiteY7" fmla="*/ 637732 h 790711"/>
              <a:gd name="connsiteX8" fmla="*/ 1289895 w 1460069"/>
              <a:gd name="connsiteY8" fmla="*/ 665546 h 790711"/>
              <a:gd name="connsiteX9" fmla="*/ 1241220 w 1460069"/>
              <a:gd name="connsiteY9" fmla="*/ 693361 h 790711"/>
              <a:gd name="connsiteX10" fmla="*/ 1171684 w 1460069"/>
              <a:gd name="connsiteY10" fmla="*/ 724652 h 790711"/>
              <a:gd name="connsiteX11" fmla="*/ 1087146 w 1460069"/>
              <a:gd name="connsiteY11" fmla="*/ 753752 h 790711"/>
              <a:gd name="connsiteX12" fmla="*/ 980460 w 1460069"/>
              <a:gd name="connsiteY12" fmla="*/ 769851 h 790711"/>
              <a:gd name="connsiteX13" fmla="*/ 876155 w 1460069"/>
              <a:gd name="connsiteY13" fmla="*/ 783758 h 790711"/>
              <a:gd name="connsiteX14" fmla="*/ 789235 w 1460069"/>
              <a:gd name="connsiteY14" fmla="*/ 783758 h 790711"/>
              <a:gd name="connsiteX15" fmla="*/ 702315 w 1460069"/>
              <a:gd name="connsiteY15" fmla="*/ 783758 h 790711"/>
              <a:gd name="connsiteX16" fmla="*/ 615395 w 1460069"/>
              <a:gd name="connsiteY16" fmla="*/ 790711 h 790711"/>
              <a:gd name="connsiteX17" fmla="*/ 531952 w 1460069"/>
              <a:gd name="connsiteY17" fmla="*/ 783758 h 790711"/>
              <a:gd name="connsiteX18" fmla="*/ 427648 w 1460069"/>
              <a:gd name="connsiteY18" fmla="*/ 773327 h 790711"/>
              <a:gd name="connsiteX19" fmla="*/ 337251 w 1460069"/>
              <a:gd name="connsiteY19" fmla="*/ 759420 h 790711"/>
              <a:gd name="connsiteX20" fmla="*/ 253807 w 1460069"/>
              <a:gd name="connsiteY20" fmla="*/ 728129 h 790711"/>
              <a:gd name="connsiteX21" fmla="*/ 202750 w 1460069"/>
              <a:gd name="connsiteY21" fmla="*/ 695742 h 790711"/>
              <a:gd name="connsiteX22" fmla="*/ 149503 w 1460069"/>
              <a:gd name="connsiteY22" fmla="*/ 651639 h 790711"/>
              <a:gd name="connsiteX23" fmla="*/ 118212 w 1460069"/>
              <a:gd name="connsiteY23" fmla="*/ 599487 h 790711"/>
              <a:gd name="connsiteX24" fmla="*/ 83444 w 1460069"/>
              <a:gd name="connsiteY24" fmla="*/ 519521 h 790711"/>
              <a:gd name="connsiteX25" fmla="*/ 69536 w 1460069"/>
              <a:gd name="connsiteY25" fmla="*/ 449984 h 790711"/>
              <a:gd name="connsiteX26" fmla="*/ 48676 w 1460069"/>
              <a:gd name="connsiteY26" fmla="*/ 335250 h 790711"/>
              <a:gd name="connsiteX27" fmla="*/ 24338 w 1460069"/>
              <a:gd name="connsiteY27" fmla="*/ 168363 h 790711"/>
              <a:gd name="connsiteX28" fmla="*/ 0 w 1460069"/>
              <a:gd name="connsiteY28" fmla="*/ 0 h 790711"/>
              <a:gd name="connsiteX29" fmla="*/ 726653 w 1460069"/>
              <a:gd name="connsiteY29" fmla="*/ 4953 h 790711"/>
              <a:gd name="connsiteX0" fmla="*/ 726653 w 1460069"/>
              <a:gd name="connsiteY0" fmla="*/ 4953 h 790711"/>
              <a:gd name="connsiteX1" fmla="*/ 1460069 w 1460069"/>
              <a:gd name="connsiteY1" fmla="*/ 2572 h 790711"/>
              <a:gd name="connsiteX2" fmla="*/ 1435921 w 1460069"/>
              <a:gd name="connsiteY2" fmla="*/ 225087 h 790711"/>
              <a:gd name="connsiteX3" fmla="*/ 1404630 w 1460069"/>
              <a:gd name="connsiteY3" fmla="*/ 436077 h 790711"/>
              <a:gd name="connsiteX4" fmla="*/ 1390723 w 1460069"/>
              <a:gd name="connsiteY4" fmla="*/ 522997 h 790711"/>
              <a:gd name="connsiteX5" fmla="*/ 1376816 w 1460069"/>
              <a:gd name="connsiteY5" fmla="*/ 543858 h 790711"/>
              <a:gd name="connsiteX6" fmla="*/ 1355955 w 1460069"/>
              <a:gd name="connsiteY6" fmla="*/ 602964 h 790711"/>
              <a:gd name="connsiteX7" fmla="*/ 1331617 w 1460069"/>
              <a:gd name="connsiteY7" fmla="*/ 637732 h 790711"/>
              <a:gd name="connsiteX8" fmla="*/ 1289895 w 1460069"/>
              <a:gd name="connsiteY8" fmla="*/ 665546 h 790711"/>
              <a:gd name="connsiteX9" fmla="*/ 1241220 w 1460069"/>
              <a:gd name="connsiteY9" fmla="*/ 693361 h 790711"/>
              <a:gd name="connsiteX10" fmla="*/ 1171684 w 1460069"/>
              <a:gd name="connsiteY10" fmla="*/ 724652 h 790711"/>
              <a:gd name="connsiteX11" fmla="*/ 1087146 w 1460069"/>
              <a:gd name="connsiteY11" fmla="*/ 753752 h 790711"/>
              <a:gd name="connsiteX12" fmla="*/ 980460 w 1460069"/>
              <a:gd name="connsiteY12" fmla="*/ 769851 h 790711"/>
              <a:gd name="connsiteX13" fmla="*/ 876155 w 1460069"/>
              <a:gd name="connsiteY13" fmla="*/ 783758 h 790711"/>
              <a:gd name="connsiteX14" fmla="*/ 789235 w 1460069"/>
              <a:gd name="connsiteY14" fmla="*/ 783758 h 790711"/>
              <a:gd name="connsiteX15" fmla="*/ 702315 w 1460069"/>
              <a:gd name="connsiteY15" fmla="*/ 783758 h 790711"/>
              <a:gd name="connsiteX16" fmla="*/ 615395 w 1460069"/>
              <a:gd name="connsiteY16" fmla="*/ 790711 h 790711"/>
              <a:gd name="connsiteX17" fmla="*/ 531952 w 1460069"/>
              <a:gd name="connsiteY17" fmla="*/ 783758 h 790711"/>
              <a:gd name="connsiteX18" fmla="*/ 427648 w 1460069"/>
              <a:gd name="connsiteY18" fmla="*/ 773327 h 790711"/>
              <a:gd name="connsiteX19" fmla="*/ 337251 w 1460069"/>
              <a:gd name="connsiteY19" fmla="*/ 759420 h 790711"/>
              <a:gd name="connsiteX20" fmla="*/ 253807 w 1460069"/>
              <a:gd name="connsiteY20" fmla="*/ 728129 h 790711"/>
              <a:gd name="connsiteX21" fmla="*/ 202750 w 1460069"/>
              <a:gd name="connsiteY21" fmla="*/ 695742 h 790711"/>
              <a:gd name="connsiteX22" fmla="*/ 149503 w 1460069"/>
              <a:gd name="connsiteY22" fmla="*/ 651639 h 790711"/>
              <a:gd name="connsiteX23" fmla="*/ 118212 w 1460069"/>
              <a:gd name="connsiteY23" fmla="*/ 599487 h 790711"/>
              <a:gd name="connsiteX24" fmla="*/ 83444 w 1460069"/>
              <a:gd name="connsiteY24" fmla="*/ 519521 h 790711"/>
              <a:gd name="connsiteX25" fmla="*/ 69536 w 1460069"/>
              <a:gd name="connsiteY25" fmla="*/ 449984 h 790711"/>
              <a:gd name="connsiteX26" fmla="*/ 48676 w 1460069"/>
              <a:gd name="connsiteY26" fmla="*/ 335250 h 790711"/>
              <a:gd name="connsiteX27" fmla="*/ 24338 w 1460069"/>
              <a:gd name="connsiteY27" fmla="*/ 168363 h 790711"/>
              <a:gd name="connsiteX28" fmla="*/ 0 w 1460069"/>
              <a:gd name="connsiteY28" fmla="*/ 0 h 790711"/>
              <a:gd name="connsiteX29" fmla="*/ 726653 w 1460069"/>
              <a:gd name="connsiteY29" fmla="*/ 4953 h 790711"/>
              <a:gd name="connsiteX0" fmla="*/ 726653 w 1460069"/>
              <a:gd name="connsiteY0" fmla="*/ 4953 h 790711"/>
              <a:gd name="connsiteX1" fmla="*/ 1460069 w 1460069"/>
              <a:gd name="connsiteY1" fmla="*/ 2572 h 790711"/>
              <a:gd name="connsiteX2" fmla="*/ 1435921 w 1460069"/>
              <a:gd name="connsiteY2" fmla="*/ 225087 h 790711"/>
              <a:gd name="connsiteX3" fmla="*/ 1404630 w 1460069"/>
              <a:gd name="connsiteY3" fmla="*/ 436077 h 790711"/>
              <a:gd name="connsiteX4" fmla="*/ 1388342 w 1460069"/>
              <a:gd name="connsiteY4" fmla="*/ 513472 h 790711"/>
              <a:gd name="connsiteX5" fmla="*/ 1376816 w 1460069"/>
              <a:gd name="connsiteY5" fmla="*/ 543858 h 790711"/>
              <a:gd name="connsiteX6" fmla="*/ 1355955 w 1460069"/>
              <a:gd name="connsiteY6" fmla="*/ 602964 h 790711"/>
              <a:gd name="connsiteX7" fmla="*/ 1331617 w 1460069"/>
              <a:gd name="connsiteY7" fmla="*/ 637732 h 790711"/>
              <a:gd name="connsiteX8" fmla="*/ 1289895 w 1460069"/>
              <a:gd name="connsiteY8" fmla="*/ 665546 h 790711"/>
              <a:gd name="connsiteX9" fmla="*/ 1241220 w 1460069"/>
              <a:gd name="connsiteY9" fmla="*/ 693361 h 790711"/>
              <a:gd name="connsiteX10" fmla="*/ 1171684 w 1460069"/>
              <a:gd name="connsiteY10" fmla="*/ 724652 h 790711"/>
              <a:gd name="connsiteX11" fmla="*/ 1087146 w 1460069"/>
              <a:gd name="connsiteY11" fmla="*/ 753752 h 790711"/>
              <a:gd name="connsiteX12" fmla="*/ 980460 w 1460069"/>
              <a:gd name="connsiteY12" fmla="*/ 769851 h 790711"/>
              <a:gd name="connsiteX13" fmla="*/ 876155 w 1460069"/>
              <a:gd name="connsiteY13" fmla="*/ 783758 h 790711"/>
              <a:gd name="connsiteX14" fmla="*/ 789235 w 1460069"/>
              <a:gd name="connsiteY14" fmla="*/ 783758 h 790711"/>
              <a:gd name="connsiteX15" fmla="*/ 702315 w 1460069"/>
              <a:gd name="connsiteY15" fmla="*/ 783758 h 790711"/>
              <a:gd name="connsiteX16" fmla="*/ 615395 w 1460069"/>
              <a:gd name="connsiteY16" fmla="*/ 790711 h 790711"/>
              <a:gd name="connsiteX17" fmla="*/ 531952 w 1460069"/>
              <a:gd name="connsiteY17" fmla="*/ 783758 h 790711"/>
              <a:gd name="connsiteX18" fmla="*/ 427648 w 1460069"/>
              <a:gd name="connsiteY18" fmla="*/ 773327 h 790711"/>
              <a:gd name="connsiteX19" fmla="*/ 337251 w 1460069"/>
              <a:gd name="connsiteY19" fmla="*/ 759420 h 790711"/>
              <a:gd name="connsiteX20" fmla="*/ 253807 w 1460069"/>
              <a:gd name="connsiteY20" fmla="*/ 728129 h 790711"/>
              <a:gd name="connsiteX21" fmla="*/ 202750 w 1460069"/>
              <a:gd name="connsiteY21" fmla="*/ 695742 h 790711"/>
              <a:gd name="connsiteX22" fmla="*/ 149503 w 1460069"/>
              <a:gd name="connsiteY22" fmla="*/ 651639 h 790711"/>
              <a:gd name="connsiteX23" fmla="*/ 118212 w 1460069"/>
              <a:gd name="connsiteY23" fmla="*/ 599487 h 790711"/>
              <a:gd name="connsiteX24" fmla="*/ 83444 w 1460069"/>
              <a:gd name="connsiteY24" fmla="*/ 519521 h 790711"/>
              <a:gd name="connsiteX25" fmla="*/ 69536 w 1460069"/>
              <a:gd name="connsiteY25" fmla="*/ 449984 h 790711"/>
              <a:gd name="connsiteX26" fmla="*/ 48676 w 1460069"/>
              <a:gd name="connsiteY26" fmla="*/ 335250 h 790711"/>
              <a:gd name="connsiteX27" fmla="*/ 24338 w 1460069"/>
              <a:gd name="connsiteY27" fmla="*/ 168363 h 790711"/>
              <a:gd name="connsiteX28" fmla="*/ 0 w 1460069"/>
              <a:gd name="connsiteY28" fmla="*/ 0 h 790711"/>
              <a:gd name="connsiteX29" fmla="*/ 726653 w 1460069"/>
              <a:gd name="connsiteY29" fmla="*/ 4953 h 790711"/>
              <a:gd name="connsiteX0" fmla="*/ 726653 w 1460069"/>
              <a:gd name="connsiteY0" fmla="*/ 4953 h 790711"/>
              <a:gd name="connsiteX1" fmla="*/ 1460069 w 1460069"/>
              <a:gd name="connsiteY1" fmla="*/ 2572 h 790711"/>
              <a:gd name="connsiteX2" fmla="*/ 1435921 w 1460069"/>
              <a:gd name="connsiteY2" fmla="*/ 225087 h 790711"/>
              <a:gd name="connsiteX3" fmla="*/ 1404630 w 1460069"/>
              <a:gd name="connsiteY3" fmla="*/ 436077 h 790711"/>
              <a:gd name="connsiteX4" fmla="*/ 1388342 w 1460069"/>
              <a:gd name="connsiteY4" fmla="*/ 513472 h 790711"/>
              <a:gd name="connsiteX5" fmla="*/ 1376816 w 1460069"/>
              <a:gd name="connsiteY5" fmla="*/ 543858 h 790711"/>
              <a:gd name="connsiteX6" fmla="*/ 1355955 w 1460069"/>
              <a:gd name="connsiteY6" fmla="*/ 602964 h 790711"/>
              <a:gd name="connsiteX7" fmla="*/ 1331617 w 1460069"/>
              <a:gd name="connsiteY7" fmla="*/ 637732 h 790711"/>
              <a:gd name="connsiteX8" fmla="*/ 1289895 w 1460069"/>
              <a:gd name="connsiteY8" fmla="*/ 665546 h 790711"/>
              <a:gd name="connsiteX9" fmla="*/ 1241220 w 1460069"/>
              <a:gd name="connsiteY9" fmla="*/ 693361 h 790711"/>
              <a:gd name="connsiteX10" fmla="*/ 1171684 w 1460069"/>
              <a:gd name="connsiteY10" fmla="*/ 724652 h 790711"/>
              <a:gd name="connsiteX11" fmla="*/ 1087146 w 1460069"/>
              <a:gd name="connsiteY11" fmla="*/ 753752 h 790711"/>
              <a:gd name="connsiteX12" fmla="*/ 980460 w 1460069"/>
              <a:gd name="connsiteY12" fmla="*/ 769851 h 790711"/>
              <a:gd name="connsiteX13" fmla="*/ 876155 w 1460069"/>
              <a:gd name="connsiteY13" fmla="*/ 781376 h 790711"/>
              <a:gd name="connsiteX14" fmla="*/ 789235 w 1460069"/>
              <a:gd name="connsiteY14" fmla="*/ 783758 h 790711"/>
              <a:gd name="connsiteX15" fmla="*/ 702315 w 1460069"/>
              <a:gd name="connsiteY15" fmla="*/ 783758 h 790711"/>
              <a:gd name="connsiteX16" fmla="*/ 615395 w 1460069"/>
              <a:gd name="connsiteY16" fmla="*/ 790711 h 790711"/>
              <a:gd name="connsiteX17" fmla="*/ 531952 w 1460069"/>
              <a:gd name="connsiteY17" fmla="*/ 783758 h 790711"/>
              <a:gd name="connsiteX18" fmla="*/ 427648 w 1460069"/>
              <a:gd name="connsiteY18" fmla="*/ 773327 h 790711"/>
              <a:gd name="connsiteX19" fmla="*/ 337251 w 1460069"/>
              <a:gd name="connsiteY19" fmla="*/ 759420 h 790711"/>
              <a:gd name="connsiteX20" fmla="*/ 253807 w 1460069"/>
              <a:gd name="connsiteY20" fmla="*/ 728129 h 790711"/>
              <a:gd name="connsiteX21" fmla="*/ 202750 w 1460069"/>
              <a:gd name="connsiteY21" fmla="*/ 695742 h 790711"/>
              <a:gd name="connsiteX22" fmla="*/ 149503 w 1460069"/>
              <a:gd name="connsiteY22" fmla="*/ 651639 h 790711"/>
              <a:gd name="connsiteX23" fmla="*/ 118212 w 1460069"/>
              <a:gd name="connsiteY23" fmla="*/ 599487 h 790711"/>
              <a:gd name="connsiteX24" fmla="*/ 83444 w 1460069"/>
              <a:gd name="connsiteY24" fmla="*/ 519521 h 790711"/>
              <a:gd name="connsiteX25" fmla="*/ 69536 w 1460069"/>
              <a:gd name="connsiteY25" fmla="*/ 449984 h 790711"/>
              <a:gd name="connsiteX26" fmla="*/ 48676 w 1460069"/>
              <a:gd name="connsiteY26" fmla="*/ 335250 h 790711"/>
              <a:gd name="connsiteX27" fmla="*/ 24338 w 1460069"/>
              <a:gd name="connsiteY27" fmla="*/ 168363 h 790711"/>
              <a:gd name="connsiteX28" fmla="*/ 0 w 1460069"/>
              <a:gd name="connsiteY28" fmla="*/ 0 h 790711"/>
              <a:gd name="connsiteX29" fmla="*/ 726653 w 1460069"/>
              <a:gd name="connsiteY29" fmla="*/ 4953 h 790711"/>
              <a:gd name="connsiteX0" fmla="*/ 726653 w 1460069"/>
              <a:gd name="connsiteY0" fmla="*/ 4953 h 783758"/>
              <a:gd name="connsiteX1" fmla="*/ 1460069 w 1460069"/>
              <a:gd name="connsiteY1" fmla="*/ 2572 h 783758"/>
              <a:gd name="connsiteX2" fmla="*/ 1435921 w 1460069"/>
              <a:gd name="connsiteY2" fmla="*/ 225087 h 783758"/>
              <a:gd name="connsiteX3" fmla="*/ 1404630 w 1460069"/>
              <a:gd name="connsiteY3" fmla="*/ 436077 h 783758"/>
              <a:gd name="connsiteX4" fmla="*/ 1388342 w 1460069"/>
              <a:gd name="connsiteY4" fmla="*/ 513472 h 783758"/>
              <a:gd name="connsiteX5" fmla="*/ 1376816 w 1460069"/>
              <a:gd name="connsiteY5" fmla="*/ 543858 h 783758"/>
              <a:gd name="connsiteX6" fmla="*/ 1355955 w 1460069"/>
              <a:gd name="connsiteY6" fmla="*/ 602964 h 783758"/>
              <a:gd name="connsiteX7" fmla="*/ 1331617 w 1460069"/>
              <a:gd name="connsiteY7" fmla="*/ 637732 h 783758"/>
              <a:gd name="connsiteX8" fmla="*/ 1289895 w 1460069"/>
              <a:gd name="connsiteY8" fmla="*/ 665546 h 783758"/>
              <a:gd name="connsiteX9" fmla="*/ 1241220 w 1460069"/>
              <a:gd name="connsiteY9" fmla="*/ 693361 h 783758"/>
              <a:gd name="connsiteX10" fmla="*/ 1171684 w 1460069"/>
              <a:gd name="connsiteY10" fmla="*/ 724652 h 783758"/>
              <a:gd name="connsiteX11" fmla="*/ 1087146 w 1460069"/>
              <a:gd name="connsiteY11" fmla="*/ 753752 h 783758"/>
              <a:gd name="connsiteX12" fmla="*/ 980460 w 1460069"/>
              <a:gd name="connsiteY12" fmla="*/ 769851 h 783758"/>
              <a:gd name="connsiteX13" fmla="*/ 876155 w 1460069"/>
              <a:gd name="connsiteY13" fmla="*/ 781376 h 783758"/>
              <a:gd name="connsiteX14" fmla="*/ 789235 w 1460069"/>
              <a:gd name="connsiteY14" fmla="*/ 783758 h 783758"/>
              <a:gd name="connsiteX15" fmla="*/ 702315 w 1460069"/>
              <a:gd name="connsiteY15" fmla="*/ 783758 h 783758"/>
              <a:gd name="connsiteX16" fmla="*/ 615395 w 1460069"/>
              <a:gd name="connsiteY16" fmla="*/ 783568 h 783758"/>
              <a:gd name="connsiteX17" fmla="*/ 531952 w 1460069"/>
              <a:gd name="connsiteY17" fmla="*/ 783758 h 783758"/>
              <a:gd name="connsiteX18" fmla="*/ 427648 w 1460069"/>
              <a:gd name="connsiteY18" fmla="*/ 773327 h 783758"/>
              <a:gd name="connsiteX19" fmla="*/ 337251 w 1460069"/>
              <a:gd name="connsiteY19" fmla="*/ 759420 h 783758"/>
              <a:gd name="connsiteX20" fmla="*/ 253807 w 1460069"/>
              <a:gd name="connsiteY20" fmla="*/ 728129 h 783758"/>
              <a:gd name="connsiteX21" fmla="*/ 202750 w 1460069"/>
              <a:gd name="connsiteY21" fmla="*/ 695742 h 783758"/>
              <a:gd name="connsiteX22" fmla="*/ 149503 w 1460069"/>
              <a:gd name="connsiteY22" fmla="*/ 651639 h 783758"/>
              <a:gd name="connsiteX23" fmla="*/ 118212 w 1460069"/>
              <a:gd name="connsiteY23" fmla="*/ 599487 h 783758"/>
              <a:gd name="connsiteX24" fmla="*/ 83444 w 1460069"/>
              <a:gd name="connsiteY24" fmla="*/ 519521 h 783758"/>
              <a:gd name="connsiteX25" fmla="*/ 69536 w 1460069"/>
              <a:gd name="connsiteY25" fmla="*/ 449984 h 783758"/>
              <a:gd name="connsiteX26" fmla="*/ 48676 w 1460069"/>
              <a:gd name="connsiteY26" fmla="*/ 335250 h 783758"/>
              <a:gd name="connsiteX27" fmla="*/ 24338 w 1460069"/>
              <a:gd name="connsiteY27" fmla="*/ 168363 h 783758"/>
              <a:gd name="connsiteX28" fmla="*/ 0 w 1460069"/>
              <a:gd name="connsiteY28" fmla="*/ 0 h 783758"/>
              <a:gd name="connsiteX29" fmla="*/ 726653 w 1460069"/>
              <a:gd name="connsiteY29" fmla="*/ 4953 h 783758"/>
              <a:gd name="connsiteX0" fmla="*/ 726653 w 1460069"/>
              <a:gd name="connsiteY0" fmla="*/ 2381 h 781186"/>
              <a:gd name="connsiteX1" fmla="*/ 1460069 w 1460069"/>
              <a:gd name="connsiteY1" fmla="*/ 0 h 781186"/>
              <a:gd name="connsiteX2" fmla="*/ 1435921 w 1460069"/>
              <a:gd name="connsiteY2" fmla="*/ 222515 h 781186"/>
              <a:gd name="connsiteX3" fmla="*/ 1404630 w 1460069"/>
              <a:gd name="connsiteY3" fmla="*/ 433505 h 781186"/>
              <a:gd name="connsiteX4" fmla="*/ 1388342 w 1460069"/>
              <a:gd name="connsiteY4" fmla="*/ 510900 h 781186"/>
              <a:gd name="connsiteX5" fmla="*/ 1376816 w 1460069"/>
              <a:gd name="connsiteY5" fmla="*/ 541286 h 781186"/>
              <a:gd name="connsiteX6" fmla="*/ 1355955 w 1460069"/>
              <a:gd name="connsiteY6" fmla="*/ 600392 h 781186"/>
              <a:gd name="connsiteX7" fmla="*/ 1331617 w 1460069"/>
              <a:gd name="connsiteY7" fmla="*/ 635160 h 781186"/>
              <a:gd name="connsiteX8" fmla="*/ 1289895 w 1460069"/>
              <a:gd name="connsiteY8" fmla="*/ 662974 h 781186"/>
              <a:gd name="connsiteX9" fmla="*/ 1241220 w 1460069"/>
              <a:gd name="connsiteY9" fmla="*/ 690789 h 781186"/>
              <a:gd name="connsiteX10" fmla="*/ 1171684 w 1460069"/>
              <a:gd name="connsiteY10" fmla="*/ 722080 h 781186"/>
              <a:gd name="connsiteX11" fmla="*/ 1087146 w 1460069"/>
              <a:gd name="connsiteY11" fmla="*/ 751180 h 781186"/>
              <a:gd name="connsiteX12" fmla="*/ 980460 w 1460069"/>
              <a:gd name="connsiteY12" fmla="*/ 767279 h 781186"/>
              <a:gd name="connsiteX13" fmla="*/ 876155 w 1460069"/>
              <a:gd name="connsiteY13" fmla="*/ 778804 h 781186"/>
              <a:gd name="connsiteX14" fmla="*/ 789235 w 1460069"/>
              <a:gd name="connsiteY14" fmla="*/ 781186 h 781186"/>
              <a:gd name="connsiteX15" fmla="*/ 702315 w 1460069"/>
              <a:gd name="connsiteY15" fmla="*/ 781186 h 781186"/>
              <a:gd name="connsiteX16" fmla="*/ 615395 w 1460069"/>
              <a:gd name="connsiteY16" fmla="*/ 780996 h 781186"/>
              <a:gd name="connsiteX17" fmla="*/ 531952 w 1460069"/>
              <a:gd name="connsiteY17" fmla="*/ 781186 h 781186"/>
              <a:gd name="connsiteX18" fmla="*/ 427648 w 1460069"/>
              <a:gd name="connsiteY18" fmla="*/ 770755 h 781186"/>
              <a:gd name="connsiteX19" fmla="*/ 337251 w 1460069"/>
              <a:gd name="connsiteY19" fmla="*/ 756848 h 781186"/>
              <a:gd name="connsiteX20" fmla="*/ 253807 w 1460069"/>
              <a:gd name="connsiteY20" fmla="*/ 725557 h 781186"/>
              <a:gd name="connsiteX21" fmla="*/ 202750 w 1460069"/>
              <a:gd name="connsiteY21" fmla="*/ 693170 h 781186"/>
              <a:gd name="connsiteX22" fmla="*/ 149503 w 1460069"/>
              <a:gd name="connsiteY22" fmla="*/ 649067 h 781186"/>
              <a:gd name="connsiteX23" fmla="*/ 118212 w 1460069"/>
              <a:gd name="connsiteY23" fmla="*/ 596915 h 781186"/>
              <a:gd name="connsiteX24" fmla="*/ 83444 w 1460069"/>
              <a:gd name="connsiteY24" fmla="*/ 516949 h 781186"/>
              <a:gd name="connsiteX25" fmla="*/ 69536 w 1460069"/>
              <a:gd name="connsiteY25" fmla="*/ 447412 h 781186"/>
              <a:gd name="connsiteX26" fmla="*/ 48676 w 1460069"/>
              <a:gd name="connsiteY26" fmla="*/ 332678 h 781186"/>
              <a:gd name="connsiteX27" fmla="*/ 24338 w 1460069"/>
              <a:gd name="connsiteY27" fmla="*/ 165791 h 781186"/>
              <a:gd name="connsiteX28" fmla="*/ 0 w 1460069"/>
              <a:gd name="connsiteY28" fmla="*/ 2190 h 781186"/>
              <a:gd name="connsiteX29" fmla="*/ 726653 w 1460069"/>
              <a:gd name="connsiteY29" fmla="*/ 2381 h 781186"/>
              <a:gd name="connsiteX0" fmla="*/ 726653 w 1460069"/>
              <a:gd name="connsiteY0" fmla="*/ 191 h 778996"/>
              <a:gd name="connsiteX1" fmla="*/ 1460069 w 1460069"/>
              <a:gd name="connsiteY1" fmla="*/ 191 h 778996"/>
              <a:gd name="connsiteX2" fmla="*/ 1435921 w 1460069"/>
              <a:gd name="connsiteY2" fmla="*/ 220325 h 778996"/>
              <a:gd name="connsiteX3" fmla="*/ 1404630 w 1460069"/>
              <a:gd name="connsiteY3" fmla="*/ 431315 h 778996"/>
              <a:gd name="connsiteX4" fmla="*/ 1388342 w 1460069"/>
              <a:gd name="connsiteY4" fmla="*/ 508710 h 778996"/>
              <a:gd name="connsiteX5" fmla="*/ 1376816 w 1460069"/>
              <a:gd name="connsiteY5" fmla="*/ 539096 h 778996"/>
              <a:gd name="connsiteX6" fmla="*/ 1355955 w 1460069"/>
              <a:gd name="connsiteY6" fmla="*/ 598202 h 778996"/>
              <a:gd name="connsiteX7" fmla="*/ 1331617 w 1460069"/>
              <a:gd name="connsiteY7" fmla="*/ 632970 h 778996"/>
              <a:gd name="connsiteX8" fmla="*/ 1289895 w 1460069"/>
              <a:gd name="connsiteY8" fmla="*/ 660784 h 778996"/>
              <a:gd name="connsiteX9" fmla="*/ 1241220 w 1460069"/>
              <a:gd name="connsiteY9" fmla="*/ 688599 h 778996"/>
              <a:gd name="connsiteX10" fmla="*/ 1171684 w 1460069"/>
              <a:gd name="connsiteY10" fmla="*/ 719890 h 778996"/>
              <a:gd name="connsiteX11" fmla="*/ 1087146 w 1460069"/>
              <a:gd name="connsiteY11" fmla="*/ 748990 h 778996"/>
              <a:gd name="connsiteX12" fmla="*/ 980460 w 1460069"/>
              <a:gd name="connsiteY12" fmla="*/ 765089 h 778996"/>
              <a:gd name="connsiteX13" fmla="*/ 876155 w 1460069"/>
              <a:gd name="connsiteY13" fmla="*/ 776614 h 778996"/>
              <a:gd name="connsiteX14" fmla="*/ 789235 w 1460069"/>
              <a:gd name="connsiteY14" fmla="*/ 778996 h 778996"/>
              <a:gd name="connsiteX15" fmla="*/ 702315 w 1460069"/>
              <a:gd name="connsiteY15" fmla="*/ 778996 h 778996"/>
              <a:gd name="connsiteX16" fmla="*/ 615395 w 1460069"/>
              <a:gd name="connsiteY16" fmla="*/ 778806 h 778996"/>
              <a:gd name="connsiteX17" fmla="*/ 531952 w 1460069"/>
              <a:gd name="connsiteY17" fmla="*/ 778996 h 778996"/>
              <a:gd name="connsiteX18" fmla="*/ 427648 w 1460069"/>
              <a:gd name="connsiteY18" fmla="*/ 768565 h 778996"/>
              <a:gd name="connsiteX19" fmla="*/ 337251 w 1460069"/>
              <a:gd name="connsiteY19" fmla="*/ 754658 h 778996"/>
              <a:gd name="connsiteX20" fmla="*/ 253807 w 1460069"/>
              <a:gd name="connsiteY20" fmla="*/ 723367 h 778996"/>
              <a:gd name="connsiteX21" fmla="*/ 202750 w 1460069"/>
              <a:gd name="connsiteY21" fmla="*/ 690980 h 778996"/>
              <a:gd name="connsiteX22" fmla="*/ 149503 w 1460069"/>
              <a:gd name="connsiteY22" fmla="*/ 646877 h 778996"/>
              <a:gd name="connsiteX23" fmla="*/ 118212 w 1460069"/>
              <a:gd name="connsiteY23" fmla="*/ 594725 h 778996"/>
              <a:gd name="connsiteX24" fmla="*/ 83444 w 1460069"/>
              <a:gd name="connsiteY24" fmla="*/ 514759 h 778996"/>
              <a:gd name="connsiteX25" fmla="*/ 69536 w 1460069"/>
              <a:gd name="connsiteY25" fmla="*/ 445222 h 778996"/>
              <a:gd name="connsiteX26" fmla="*/ 48676 w 1460069"/>
              <a:gd name="connsiteY26" fmla="*/ 330488 h 778996"/>
              <a:gd name="connsiteX27" fmla="*/ 24338 w 1460069"/>
              <a:gd name="connsiteY27" fmla="*/ 163601 h 778996"/>
              <a:gd name="connsiteX28" fmla="*/ 0 w 1460069"/>
              <a:gd name="connsiteY28" fmla="*/ 0 h 778996"/>
              <a:gd name="connsiteX29" fmla="*/ 726653 w 1460069"/>
              <a:gd name="connsiteY29" fmla="*/ 191 h 778996"/>
              <a:gd name="connsiteX0" fmla="*/ 731491 w 1460069"/>
              <a:gd name="connsiteY0" fmla="*/ 0 h 1415015"/>
              <a:gd name="connsiteX1" fmla="*/ 1460069 w 1460069"/>
              <a:gd name="connsiteY1" fmla="*/ 636210 h 1415015"/>
              <a:gd name="connsiteX2" fmla="*/ 1435921 w 1460069"/>
              <a:gd name="connsiteY2" fmla="*/ 856344 h 1415015"/>
              <a:gd name="connsiteX3" fmla="*/ 1404630 w 1460069"/>
              <a:gd name="connsiteY3" fmla="*/ 1067334 h 1415015"/>
              <a:gd name="connsiteX4" fmla="*/ 1388342 w 1460069"/>
              <a:gd name="connsiteY4" fmla="*/ 1144729 h 1415015"/>
              <a:gd name="connsiteX5" fmla="*/ 1376816 w 1460069"/>
              <a:gd name="connsiteY5" fmla="*/ 1175115 h 1415015"/>
              <a:gd name="connsiteX6" fmla="*/ 1355955 w 1460069"/>
              <a:gd name="connsiteY6" fmla="*/ 1234221 h 1415015"/>
              <a:gd name="connsiteX7" fmla="*/ 1331617 w 1460069"/>
              <a:gd name="connsiteY7" fmla="*/ 1268989 h 1415015"/>
              <a:gd name="connsiteX8" fmla="*/ 1289895 w 1460069"/>
              <a:gd name="connsiteY8" fmla="*/ 1296803 h 1415015"/>
              <a:gd name="connsiteX9" fmla="*/ 1241220 w 1460069"/>
              <a:gd name="connsiteY9" fmla="*/ 1324618 h 1415015"/>
              <a:gd name="connsiteX10" fmla="*/ 1171684 w 1460069"/>
              <a:gd name="connsiteY10" fmla="*/ 1355909 h 1415015"/>
              <a:gd name="connsiteX11" fmla="*/ 1087146 w 1460069"/>
              <a:gd name="connsiteY11" fmla="*/ 1385009 h 1415015"/>
              <a:gd name="connsiteX12" fmla="*/ 980460 w 1460069"/>
              <a:gd name="connsiteY12" fmla="*/ 1401108 h 1415015"/>
              <a:gd name="connsiteX13" fmla="*/ 876155 w 1460069"/>
              <a:gd name="connsiteY13" fmla="*/ 1412633 h 1415015"/>
              <a:gd name="connsiteX14" fmla="*/ 789235 w 1460069"/>
              <a:gd name="connsiteY14" fmla="*/ 1415015 h 1415015"/>
              <a:gd name="connsiteX15" fmla="*/ 702315 w 1460069"/>
              <a:gd name="connsiteY15" fmla="*/ 1415015 h 1415015"/>
              <a:gd name="connsiteX16" fmla="*/ 615395 w 1460069"/>
              <a:gd name="connsiteY16" fmla="*/ 1414825 h 1415015"/>
              <a:gd name="connsiteX17" fmla="*/ 531952 w 1460069"/>
              <a:gd name="connsiteY17" fmla="*/ 1415015 h 1415015"/>
              <a:gd name="connsiteX18" fmla="*/ 427648 w 1460069"/>
              <a:gd name="connsiteY18" fmla="*/ 1404584 h 1415015"/>
              <a:gd name="connsiteX19" fmla="*/ 337251 w 1460069"/>
              <a:gd name="connsiteY19" fmla="*/ 1390677 h 1415015"/>
              <a:gd name="connsiteX20" fmla="*/ 253807 w 1460069"/>
              <a:gd name="connsiteY20" fmla="*/ 1359386 h 1415015"/>
              <a:gd name="connsiteX21" fmla="*/ 202750 w 1460069"/>
              <a:gd name="connsiteY21" fmla="*/ 1326999 h 1415015"/>
              <a:gd name="connsiteX22" fmla="*/ 149503 w 1460069"/>
              <a:gd name="connsiteY22" fmla="*/ 1282896 h 1415015"/>
              <a:gd name="connsiteX23" fmla="*/ 118212 w 1460069"/>
              <a:gd name="connsiteY23" fmla="*/ 1230744 h 1415015"/>
              <a:gd name="connsiteX24" fmla="*/ 83444 w 1460069"/>
              <a:gd name="connsiteY24" fmla="*/ 1150778 h 1415015"/>
              <a:gd name="connsiteX25" fmla="*/ 69536 w 1460069"/>
              <a:gd name="connsiteY25" fmla="*/ 1081241 h 1415015"/>
              <a:gd name="connsiteX26" fmla="*/ 48676 w 1460069"/>
              <a:gd name="connsiteY26" fmla="*/ 966507 h 1415015"/>
              <a:gd name="connsiteX27" fmla="*/ 24338 w 1460069"/>
              <a:gd name="connsiteY27" fmla="*/ 799620 h 1415015"/>
              <a:gd name="connsiteX28" fmla="*/ 0 w 1460069"/>
              <a:gd name="connsiteY28" fmla="*/ 636019 h 1415015"/>
              <a:gd name="connsiteX29" fmla="*/ 731491 w 1460069"/>
              <a:gd name="connsiteY29" fmla="*/ 0 h 1415015"/>
              <a:gd name="connsiteX0" fmla="*/ 731491 w 1460069"/>
              <a:gd name="connsiteY0" fmla="*/ 0 h 1410177"/>
              <a:gd name="connsiteX1" fmla="*/ 1460069 w 1460069"/>
              <a:gd name="connsiteY1" fmla="*/ 631372 h 1410177"/>
              <a:gd name="connsiteX2" fmla="*/ 1435921 w 1460069"/>
              <a:gd name="connsiteY2" fmla="*/ 851506 h 1410177"/>
              <a:gd name="connsiteX3" fmla="*/ 1404630 w 1460069"/>
              <a:gd name="connsiteY3" fmla="*/ 1062496 h 1410177"/>
              <a:gd name="connsiteX4" fmla="*/ 1388342 w 1460069"/>
              <a:gd name="connsiteY4" fmla="*/ 1139891 h 1410177"/>
              <a:gd name="connsiteX5" fmla="*/ 1376816 w 1460069"/>
              <a:gd name="connsiteY5" fmla="*/ 1170277 h 1410177"/>
              <a:gd name="connsiteX6" fmla="*/ 1355955 w 1460069"/>
              <a:gd name="connsiteY6" fmla="*/ 1229383 h 1410177"/>
              <a:gd name="connsiteX7" fmla="*/ 1331617 w 1460069"/>
              <a:gd name="connsiteY7" fmla="*/ 1264151 h 1410177"/>
              <a:gd name="connsiteX8" fmla="*/ 1289895 w 1460069"/>
              <a:gd name="connsiteY8" fmla="*/ 1291965 h 1410177"/>
              <a:gd name="connsiteX9" fmla="*/ 1241220 w 1460069"/>
              <a:gd name="connsiteY9" fmla="*/ 1319780 h 1410177"/>
              <a:gd name="connsiteX10" fmla="*/ 1171684 w 1460069"/>
              <a:gd name="connsiteY10" fmla="*/ 1351071 h 1410177"/>
              <a:gd name="connsiteX11" fmla="*/ 1087146 w 1460069"/>
              <a:gd name="connsiteY11" fmla="*/ 1380171 h 1410177"/>
              <a:gd name="connsiteX12" fmla="*/ 980460 w 1460069"/>
              <a:gd name="connsiteY12" fmla="*/ 1396270 h 1410177"/>
              <a:gd name="connsiteX13" fmla="*/ 876155 w 1460069"/>
              <a:gd name="connsiteY13" fmla="*/ 1407795 h 1410177"/>
              <a:gd name="connsiteX14" fmla="*/ 789235 w 1460069"/>
              <a:gd name="connsiteY14" fmla="*/ 1410177 h 1410177"/>
              <a:gd name="connsiteX15" fmla="*/ 702315 w 1460069"/>
              <a:gd name="connsiteY15" fmla="*/ 1410177 h 1410177"/>
              <a:gd name="connsiteX16" fmla="*/ 615395 w 1460069"/>
              <a:gd name="connsiteY16" fmla="*/ 1409987 h 1410177"/>
              <a:gd name="connsiteX17" fmla="*/ 531952 w 1460069"/>
              <a:gd name="connsiteY17" fmla="*/ 1410177 h 1410177"/>
              <a:gd name="connsiteX18" fmla="*/ 427648 w 1460069"/>
              <a:gd name="connsiteY18" fmla="*/ 1399746 h 1410177"/>
              <a:gd name="connsiteX19" fmla="*/ 337251 w 1460069"/>
              <a:gd name="connsiteY19" fmla="*/ 1385839 h 1410177"/>
              <a:gd name="connsiteX20" fmla="*/ 253807 w 1460069"/>
              <a:gd name="connsiteY20" fmla="*/ 1354548 h 1410177"/>
              <a:gd name="connsiteX21" fmla="*/ 202750 w 1460069"/>
              <a:gd name="connsiteY21" fmla="*/ 1322161 h 1410177"/>
              <a:gd name="connsiteX22" fmla="*/ 149503 w 1460069"/>
              <a:gd name="connsiteY22" fmla="*/ 1278058 h 1410177"/>
              <a:gd name="connsiteX23" fmla="*/ 118212 w 1460069"/>
              <a:gd name="connsiteY23" fmla="*/ 1225906 h 1410177"/>
              <a:gd name="connsiteX24" fmla="*/ 83444 w 1460069"/>
              <a:gd name="connsiteY24" fmla="*/ 1145940 h 1410177"/>
              <a:gd name="connsiteX25" fmla="*/ 69536 w 1460069"/>
              <a:gd name="connsiteY25" fmla="*/ 1076403 h 1410177"/>
              <a:gd name="connsiteX26" fmla="*/ 48676 w 1460069"/>
              <a:gd name="connsiteY26" fmla="*/ 961669 h 1410177"/>
              <a:gd name="connsiteX27" fmla="*/ 24338 w 1460069"/>
              <a:gd name="connsiteY27" fmla="*/ 794782 h 1410177"/>
              <a:gd name="connsiteX28" fmla="*/ 0 w 1460069"/>
              <a:gd name="connsiteY28" fmla="*/ 631181 h 1410177"/>
              <a:gd name="connsiteX29" fmla="*/ 731491 w 1460069"/>
              <a:gd name="connsiteY29" fmla="*/ 0 h 1410177"/>
              <a:gd name="connsiteX0" fmla="*/ 731491 w 1537479"/>
              <a:gd name="connsiteY0" fmla="*/ 2418 h 1412595"/>
              <a:gd name="connsiteX1" fmla="*/ 1537479 w 1537479"/>
              <a:gd name="connsiteY1" fmla="*/ 0 h 1412595"/>
              <a:gd name="connsiteX2" fmla="*/ 1435921 w 1537479"/>
              <a:gd name="connsiteY2" fmla="*/ 853924 h 1412595"/>
              <a:gd name="connsiteX3" fmla="*/ 1404630 w 1537479"/>
              <a:gd name="connsiteY3" fmla="*/ 1064914 h 1412595"/>
              <a:gd name="connsiteX4" fmla="*/ 1388342 w 1537479"/>
              <a:gd name="connsiteY4" fmla="*/ 1142309 h 1412595"/>
              <a:gd name="connsiteX5" fmla="*/ 1376816 w 1537479"/>
              <a:gd name="connsiteY5" fmla="*/ 1172695 h 1412595"/>
              <a:gd name="connsiteX6" fmla="*/ 1355955 w 1537479"/>
              <a:gd name="connsiteY6" fmla="*/ 1231801 h 1412595"/>
              <a:gd name="connsiteX7" fmla="*/ 1331617 w 1537479"/>
              <a:gd name="connsiteY7" fmla="*/ 1266569 h 1412595"/>
              <a:gd name="connsiteX8" fmla="*/ 1289895 w 1537479"/>
              <a:gd name="connsiteY8" fmla="*/ 1294383 h 1412595"/>
              <a:gd name="connsiteX9" fmla="*/ 1241220 w 1537479"/>
              <a:gd name="connsiteY9" fmla="*/ 1322198 h 1412595"/>
              <a:gd name="connsiteX10" fmla="*/ 1171684 w 1537479"/>
              <a:gd name="connsiteY10" fmla="*/ 1353489 h 1412595"/>
              <a:gd name="connsiteX11" fmla="*/ 1087146 w 1537479"/>
              <a:gd name="connsiteY11" fmla="*/ 1382589 h 1412595"/>
              <a:gd name="connsiteX12" fmla="*/ 980460 w 1537479"/>
              <a:gd name="connsiteY12" fmla="*/ 1398688 h 1412595"/>
              <a:gd name="connsiteX13" fmla="*/ 876155 w 1537479"/>
              <a:gd name="connsiteY13" fmla="*/ 1410213 h 1412595"/>
              <a:gd name="connsiteX14" fmla="*/ 789235 w 1537479"/>
              <a:gd name="connsiteY14" fmla="*/ 1412595 h 1412595"/>
              <a:gd name="connsiteX15" fmla="*/ 702315 w 1537479"/>
              <a:gd name="connsiteY15" fmla="*/ 1412595 h 1412595"/>
              <a:gd name="connsiteX16" fmla="*/ 615395 w 1537479"/>
              <a:gd name="connsiteY16" fmla="*/ 1412405 h 1412595"/>
              <a:gd name="connsiteX17" fmla="*/ 531952 w 1537479"/>
              <a:gd name="connsiteY17" fmla="*/ 1412595 h 1412595"/>
              <a:gd name="connsiteX18" fmla="*/ 427648 w 1537479"/>
              <a:gd name="connsiteY18" fmla="*/ 1402164 h 1412595"/>
              <a:gd name="connsiteX19" fmla="*/ 337251 w 1537479"/>
              <a:gd name="connsiteY19" fmla="*/ 1388257 h 1412595"/>
              <a:gd name="connsiteX20" fmla="*/ 253807 w 1537479"/>
              <a:gd name="connsiteY20" fmla="*/ 1356966 h 1412595"/>
              <a:gd name="connsiteX21" fmla="*/ 202750 w 1537479"/>
              <a:gd name="connsiteY21" fmla="*/ 1324579 h 1412595"/>
              <a:gd name="connsiteX22" fmla="*/ 149503 w 1537479"/>
              <a:gd name="connsiteY22" fmla="*/ 1280476 h 1412595"/>
              <a:gd name="connsiteX23" fmla="*/ 118212 w 1537479"/>
              <a:gd name="connsiteY23" fmla="*/ 1228324 h 1412595"/>
              <a:gd name="connsiteX24" fmla="*/ 83444 w 1537479"/>
              <a:gd name="connsiteY24" fmla="*/ 1148358 h 1412595"/>
              <a:gd name="connsiteX25" fmla="*/ 69536 w 1537479"/>
              <a:gd name="connsiteY25" fmla="*/ 1078821 h 1412595"/>
              <a:gd name="connsiteX26" fmla="*/ 48676 w 1537479"/>
              <a:gd name="connsiteY26" fmla="*/ 964087 h 1412595"/>
              <a:gd name="connsiteX27" fmla="*/ 24338 w 1537479"/>
              <a:gd name="connsiteY27" fmla="*/ 797200 h 1412595"/>
              <a:gd name="connsiteX28" fmla="*/ 0 w 1537479"/>
              <a:gd name="connsiteY28" fmla="*/ 633599 h 1412595"/>
              <a:gd name="connsiteX29" fmla="*/ 731491 w 1537479"/>
              <a:gd name="connsiteY29" fmla="*/ 2418 h 1412595"/>
              <a:gd name="connsiteX0" fmla="*/ 731491 w 1535060"/>
              <a:gd name="connsiteY0" fmla="*/ 0 h 1410177"/>
              <a:gd name="connsiteX1" fmla="*/ 1535060 w 1535060"/>
              <a:gd name="connsiteY1" fmla="*/ 2420 h 1410177"/>
              <a:gd name="connsiteX2" fmla="*/ 1435921 w 1535060"/>
              <a:gd name="connsiteY2" fmla="*/ 851506 h 1410177"/>
              <a:gd name="connsiteX3" fmla="*/ 1404630 w 1535060"/>
              <a:gd name="connsiteY3" fmla="*/ 1062496 h 1410177"/>
              <a:gd name="connsiteX4" fmla="*/ 1388342 w 1535060"/>
              <a:gd name="connsiteY4" fmla="*/ 1139891 h 1410177"/>
              <a:gd name="connsiteX5" fmla="*/ 1376816 w 1535060"/>
              <a:gd name="connsiteY5" fmla="*/ 1170277 h 1410177"/>
              <a:gd name="connsiteX6" fmla="*/ 1355955 w 1535060"/>
              <a:gd name="connsiteY6" fmla="*/ 1229383 h 1410177"/>
              <a:gd name="connsiteX7" fmla="*/ 1331617 w 1535060"/>
              <a:gd name="connsiteY7" fmla="*/ 1264151 h 1410177"/>
              <a:gd name="connsiteX8" fmla="*/ 1289895 w 1535060"/>
              <a:gd name="connsiteY8" fmla="*/ 1291965 h 1410177"/>
              <a:gd name="connsiteX9" fmla="*/ 1241220 w 1535060"/>
              <a:gd name="connsiteY9" fmla="*/ 1319780 h 1410177"/>
              <a:gd name="connsiteX10" fmla="*/ 1171684 w 1535060"/>
              <a:gd name="connsiteY10" fmla="*/ 1351071 h 1410177"/>
              <a:gd name="connsiteX11" fmla="*/ 1087146 w 1535060"/>
              <a:gd name="connsiteY11" fmla="*/ 1380171 h 1410177"/>
              <a:gd name="connsiteX12" fmla="*/ 980460 w 1535060"/>
              <a:gd name="connsiteY12" fmla="*/ 1396270 h 1410177"/>
              <a:gd name="connsiteX13" fmla="*/ 876155 w 1535060"/>
              <a:gd name="connsiteY13" fmla="*/ 1407795 h 1410177"/>
              <a:gd name="connsiteX14" fmla="*/ 789235 w 1535060"/>
              <a:gd name="connsiteY14" fmla="*/ 1410177 h 1410177"/>
              <a:gd name="connsiteX15" fmla="*/ 702315 w 1535060"/>
              <a:gd name="connsiteY15" fmla="*/ 1410177 h 1410177"/>
              <a:gd name="connsiteX16" fmla="*/ 615395 w 1535060"/>
              <a:gd name="connsiteY16" fmla="*/ 1409987 h 1410177"/>
              <a:gd name="connsiteX17" fmla="*/ 531952 w 1535060"/>
              <a:gd name="connsiteY17" fmla="*/ 1410177 h 1410177"/>
              <a:gd name="connsiteX18" fmla="*/ 427648 w 1535060"/>
              <a:gd name="connsiteY18" fmla="*/ 1399746 h 1410177"/>
              <a:gd name="connsiteX19" fmla="*/ 337251 w 1535060"/>
              <a:gd name="connsiteY19" fmla="*/ 1385839 h 1410177"/>
              <a:gd name="connsiteX20" fmla="*/ 253807 w 1535060"/>
              <a:gd name="connsiteY20" fmla="*/ 1354548 h 1410177"/>
              <a:gd name="connsiteX21" fmla="*/ 202750 w 1535060"/>
              <a:gd name="connsiteY21" fmla="*/ 1322161 h 1410177"/>
              <a:gd name="connsiteX22" fmla="*/ 149503 w 1535060"/>
              <a:gd name="connsiteY22" fmla="*/ 1278058 h 1410177"/>
              <a:gd name="connsiteX23" fmla="*/ 118212 w 1535060"/>
              <a:gd name="connsiteY23" fmla="*/ 1225906 h 1410177"/>
              <a:gd name="connsiteX24" fmla="*/ 83444 w 1535060"/>
              <a:gd name="connsiteY24" fmla="*/ 1145940 h 1410177"/>
              <a:gd name="connsiteX25" fmla="*/ 69536 w 1535060"/>
              <a:gd name="connsiteY25" fmla="*/ 1076403 h 1410177"/>
              <a:gd name="connsiteX26" fmla="*/ 48676 w 1535060"/>
              <a:gd name="connsiteY26" fmla="*/ 961669 h 1410177"/>
              <a:gd name="connsiteX27" fmla="*/ 24338 w 1535060"/>
              <a:gd name="connsiteY27" fmla="*/ 794782 h 1410177"/>
              <a:gd name="connsiteX28" fmla="*/ 0 w 1535060"/>
              <a:gd name="connsiteY28" fmla="*/ 631181 h 1410177"/>
              <a:gd name="connsiteX29" fmla="*/ 731491 w 1535060"/>
              <a:gd name="connsiteY29" fmla="*/ 0 h 1410177"/>
              <a:gd name="connsiteX0" fmla="*/ 726653 w 1535060"/>
              <a:gd name="connsiteY0" fmla="*/ 2418 h 1407757"/>
              <a:gd name="connsiteX1" fmla="*/ 1535060 w 1535060"/>
              <a:gd name="connsiteY1" fmla="*/ 0 h 1407757"/>
              <a:gd name="connsiteX2" fmla="*/ 1435921 w 1535060"/>
              <a:gd name="connsiteY2" fmla="*/ 849086 h 1407757"/>
              <a:gd name="connsiteX3" fmla="*/ 1404630 w 1535060"/>
              <a:gd name="connsiteY3" fmla="*/ 1060076 h 1407757"/>
              <a:gd name="connsiteX4" fmla="*/ 1388342 w 1535060"/>
              <a:gd name="connsiteY4" fmla="*/ 1137471 h 1407757"/>
              <a:gd name="connsiteX5" fmla="*/ 1376816 w 1535060"/>
              <a:gd name="connsiteY5" fmla="*/ 1167857 h 1407757"/>
              <a:gd name="connsiteX6" fmla="*/ 1355955 w 1535060"/>
              <a:gd name="connsiteY6" fmla="*/ 1226963 h 1407757"/>
              <a:gd name="connsiteX7" fmla="*/ 1331617 w 1535060"/>
              <a:gd name="connsiteY7" fmla="*/ 1261731 h 1407757"/>
              <a:gd name="connsiteX8" fmla="*/ 1289895 w 1535060"/>
              <a:gd name="connsiteY8" fmla="*/ 1289545 h 1407757"/>
              <a:gd name="connsiteX9" fmla="*/ 1241220 w 1535060"/>
              <a:gd name="connsiteY9" fmla="*/ 1317360 h 1407757"/>
              <a:gd name="connsiteX10" fmla="*/ 1171684 w 1535060"/>
              <a:gd name="connsiteY10" fmla="*/ 1348651 h 1407757"/>
              <a:gd name="connsiteX11" fmla="*/ 1087146 w 1535060"/>
              <a:gd name="connsiteY11" fmla="*/ 1377751 h 1407757"/>
              <a:gd name="connsiteX12" fmla="*/ 980460 w 1535060"/>
              <a:gd name="connsiteY12" fmla="*/ 1393850 h 1407757"/>
              <a:gd name="connsiteX13" fmla="*/ 876155 w 1535060"/>
              <a:gd name="connsiteY13" fmla="*/ 1405375 h 1407757"/>
              <a:gd name="connsiteX14" fmla="*/ 789235 w 1535060"/>
              <a:gd name="connsiteY14" fmla="*/ 1407757 h 1407757"/>
              <a:gd name="connsiteX15" fmla="*/ 702315 w 1535060"/>
              <a:gd name="connsiteY15" fmla="*/ 1407757 h 1407757"/>
              <a:gd name="connsiteX16" fmla="*/ 615395 w 1535060"/>
              <a:gd name="connsiteY16" fmla="*/ 1407567 h 1407757"/>
              <a:gd name="connsiteX17" fmla="*/ 531952 w 1535060"/>
              <a:gd name="connsiteY17" fmla="*/ 1407757 h 1407757"/>
              <a:gd name="connsiteX18" fmla="*/ 427648 w 1535060"/>
              <a:gd name="connsiteY18" fmla="*/ 1397326 h 1407757"/>
              <a:gd name="connsiteX19" fmla="*/ 337251 w 1535060"/>
              <a:gd name="connsiteY19" fmla="*/ 1383419 h 1407757"/>
              <a:gd name="connsiteX20" fmla="*/ 253807 w 1535060"/>
              <a:gd name="connsiteY20" fmla="*/ 1352128 h 1407757"/>
              <a:gd name="connsiteX21" fmla="*/ 202750 w 1535060"/>
              <a:gd name="connsiteY21" fmla="*/ 1319741 h 1407757"/>
              <a:gd name="connsiteX22" fmla="*/ 149503 w 1535060"/>
              <a:gd name="connsiteY22" fmla="*/ 1275638 h 1407757"/>
              <a:gd name="connsiteX23" fmla="*/ 118212 w 1535060"/>
              <a:gd name="connsiteY23" fmla="*/ 1223486 h 1407757"/>
              <a:gd name="connsiteX24" fmla="*/ 83444 w 1535060"/>
              <a:gd name="connsiteY24" fmla="*/ 1143520 h 1407757"/>
              <a:gd name="connsiteX25" fmla="*/ 69536 w 1535060"/>
              <a:gd name="connsiteY25" fmla="*/ 1073983 h 1407757"/>
              <a:gd name="connsiteX26" fmla="*/ 48676 w 1535060"/>
              <a:gd name="connsiteY26" fmla="*/ 959249 h 1407757"/>
              <a:gd name="connsiteX27" fmla="*/ 24338 w 1535060"/>
              <a:gd name="connsiteY27" fmla="*/ 792362 h 1407757"/>
              <a:gd name="connsiteX28" fmla="*/ 0 w 1535060"/>
              <a:gd name="connsiteY28" fmla="*/ 628761 h 1407757"/>
              <a:gd name="connsiteX29" fmla="*/ 726653 w 1535060"/>
              <a:gd name="connsiteY29" fmla="*/ 2418 h 1407757"/>
              <a:gd name="connsiteX0" fmla="*/ 816158 w 1624565"/>
              <a:gd name="connsiteY0" fmla="*/ 7448 h 1412787"/>
              <a:gd name="connsiteX1" fmla="*/ 1624565 w 1624565"/>
              <a:gd name="connsiteY1" fmla="*/ 5030 h 1412787"/>
              <a:gd name="connsiteX2" fmla="*/ 1525426 w 1624565"/>
              <a:gd name="connsiteY2" fmla="*/ 854116 h 1412787"/>
              <a:gd name="connsiteX3" fmla="*/ 1494135 w 1624565"/>
              <a:gd name="connsiteY3" fmla="*/ 1065106 h 1412787"/>
              <a:gd name="connsiteX4" fmla="*/ 1477847 w 1624565"/>
              <a:gd name="connsiteY4" fmla="*/ 1142501 h 1412787"/>
              <a:gd name="connsiteX5" fmla="*/ 1466321 w 1624565"/>
              <a:gd name="connsiteY5" fmla="*/ 1172887 h 1412787"/>
              <a:gd name="connsiteX6" fmla="*/ 1445460 w 1624565"/>
              <a:gd name="connsiteY6" fmla="*/ 1231993 h 1412787"/>
              <a:gd name="connsiteX7" fmla="*/ 1421122 w 1624565"/>
              <a:gd name="connsiteY7" fmla="*/ 1266761 h 1412787"/>
              <a:gd name="connsiteX8" fmla="*/ 1379400 w 1624565"/>
              <a:gd name="connsiteY8" fmla="*/ 1294575 h 1412787"/>
              <a:gd name="connsiteX9" fmla="*/ 1330725 w 1624565"/>
              <a:gd name="connsiteY9" fmla="*/ 1322390 h 1412787"/>
              <a:gd name="connsiteX10" fmla="*/ 1261189 w 1624565"/>
              <a:gd name="connsiteY10" fmla="*/ 1353681 h 1412787"/>
              <a:gd name="connsiteX11" fmla="*/ 1176651 w 1624565"/>
              <a:gd name="connsiteY11" fmla="*/ 1382781 h 1412787"/>
              <a:gd name="connsiteX12" fmla="*/ 1069965 w 1624565"/>
              <a:gd name="connsiteY12" fmla="*/ 1398880 h 1412787"/>
              <a:gd name="connsiteX13" fmla="*/ 965660 w 1624565"/>
              <a:gd name="connsiteY13" fmla="*/ 1410405 h 1412787"/>
              <a:gd name="connsiteX14" fmla="*/ 878740 w 1624565"/>
              <a:gd name="connsiteY14" fmla="*/ 1412787 h 1412787"/>
              <a:gd name="connsiteX15" fmla="*/ 791820 w 1624565"/>
              <a:gd name="connsiteY15" fmla="*/ 1412787 h 1412787"/>
              <a:gd name="connsiteX16" fmla="*/ 704900 w 1624565"/>
              <a:gd name="connsiteY16" fmla="*/ 1412597 h 1412787"/>
              <a:gd name="connsiteX17" fmla="*/ 621457 w 1624565"/>
              <a:gd name="connsiteY17" fmla="*/ 1412787 h 1412787"/>
              <a:gd name="connsiteX18" fmla="*/ 517153 w 1624565"/>
              <a:gd name="connsiteY18" fmla="*/ 1402356 h 1412787"/>
              <a:gd name="connsiteX19" fmla="*/ 426756 w 1624565"/>
              <a:gd name="connsiteY19" fmla="*/ 1388449 h 1412787"/>
              <a:gd name="connsiteX20" fmla="*/ 343312 w 1624565"/>
              <a:gd name="connsiteY20" fmla="*/ 1357158 h 1412787"/>
              <a:gd name="connsiteX21" fmla="*/ 292255 w 1624565"/>
              <a:gd name="connsiteY21" fmla="*/ 1324771 h 1412787"/>
              <a:gd name="connsiteX22" fmla="*/ 239008 w 1624565"/>
              <a:gd name="connsiteY22" fmla="*/ 1280668 h 1412787"/>
              <a:gd name="connsiteX23" fmla="*/ 207717 w 1624565"/>
              <a:gd name="connsiteY23" fmla="*/ 1228516 h 1412787"/>
              <a:gd name="connsiteX24" fmla="*/ 172949 w 1624565"/>
              <a:gd name="connsiteY24" fmla="*/ 1148550 h 1412787"/>
              <a:gd name="connsiteX25" fmla="*/ 159041 w 1624565"/>
              <a:gd name="connsiteY25" fmla="*/ 1079013 h 1412787"/>
              <a:gd name="connsiteX26" fmla="*/ 138181 w 1624565"/>
              <a:gd name="connsiteY26" fmla="*/ 964279 h 1412787"/>
              <a:gd name="connsiteX27" fmla="*/ 113843 w 1624565"/>
              <a:gd name="connsiteY27" fmla="*/ 797392 h 1412787"/>
              <a:gd name="connsiteX28" fmla="*/ 0 w 1624565"/>
              <a:gd name="connsiteY28" fmla="*/ 0 h 1412787"/>
              <a:gd name="connsiteX29" fmla="*/ 816158 w 1624565"/>
              <a:gd name="connsiteY29" fmla="*/ 7448 h 1412787"/>
              <a:gd name="connsiteX0" fmla="*/ 816158 w 1624565"/>
              <a:gd name="connsiteY0" fmla="*/ 7448 h 1412787"/>
              <a:gd name="connsiteX1" fmla="*/ 1624565 w 1624565"/>
              <a:gd name="connsiteY1" fmla="*/ 5030 h 1412787"/>
              <a:gd name="connsiteX2" fmla="*/ 1525426 w 1624565"/>
              <a:gd name="connsiteY2" fmla="*/ 854116 h 1412787"/>
              <a:gd name="connsiteX3" fmla="*/ 1494135 w 1624565"/>
              <a:gd name="connsiteY3" fmla="*/ 1065106 h 1412787"/>
              <a:gd name="connsiteX4" fmla="*/ 1477847 w 1624565"/>
              <a:gd name="connsiteY4" fmla="*/ 1142501 h 1412787"/>
              <a:gd name="connsiteX5" fmla="*/ 1466321 w 1624565"/>
              <a:gd name="connsiteY5" fmla="*/ 1172887 h 1412787"/>
              <a:gd name="connsiteX6" fmla="*/ 1445460 w 1624565"/>
              <a:gd name="connsiteY6" fmla="*/ 1231993 h 1412787"/>
              <a:gd name="connsiteX7" fmla="*/ 1421122 w 1624565"/>
              <a:gd name="connsiteY7" fmla="*/ 1266761 h 1412787"/>
              <a:gd name="connsiteX8" fmla="*/ 1379400 w 1624565"/>
              <a:gd name="connsiteY8" fmla="*/ 1294575 h 1412787"/>
              <a:gd name="connsiteX9" fmla="*/ 1330725 w 1624565"/>
              <a:gd name="connsiteY9" fmla="*/ 1322390 h 1412787"/>
              <a:gd name="connsiteX10" fmla="*/ 1261189 w 1624565"/>
              <a:gd name="connsiteY10" fmla="*/ 1353681 h 1412787"/>
              <a:gd name="connsiteX11" fmla="*/ 1176651 w 1624565"/>
              <a:gd name="connsiteY11" fmla="*/ 1382781 h 1412787"/>
              <a:gd name="connsiteX12" fmla="*/ 1069965 w 1624565"/>
              <a:gd name="connsiteY12" fmla="*/ 1398880 h 1412787"/>
              <a:gd name="connsiteX13" fmla="*/ 965660 w 1624565"/>
              <a:gd name="connsiteY13" fmla="*/ 1410405 h 1412787"/>
              <a:gd name="connsiteX14" fmla="*/ 878740 w 1624565"/>
              <a:gd name="connsiteY14" fmla="*/ 1412787 h 1412787"/>
              <a:gd name="connsiteX15" fmla="*/ 791820 w 1624565"/>
              <a:gd name="connsiteY15" fmla="*/ 1412787 h 1412787"/>
              <a:gd name="connsiteX16" fmla="*/ 704900 w 1624565"/>
              <a:gd name="connsiteY16" fmla="*/ 1412597 h 1412787"/>
              <a:gd name="connsiteX17" fmla="*/ 621457 w 1624565"/>
              <a:gd name="connsiteY17" fmla="*/ 1412787 h 1412787"/>
              <a:gd name="connsiteX18" fmla="*/ 517153 w 1624565"/>
              <a:gd name="connsiteY18" fmla="*/ 1402356 h 1412787"/>
              <a:gd name="connsiteX19" fmla="*/ 426756 w 1624565"/>
              <a:gd name="connsiteY19" fmla="*/ 1388449 h 1412787"/>
              <a:gd name="connsiteX20" fmla="*/ 343312 w 1624565"/>
              <a:gd name="connsiteY20" fmla="*/ 1357158 h 1412787"/>
              <a:gd name="connsiteX21" fmla="*/ 292255 w 1624565"/>
              <a:gd name="connsiteY21" fmla="*/ 1324771 h 1412787"/>
              <a:gd name="connsiteX22" fmla="*/ 239008 w 1624565"/>
              <a:gd name="connsiteY22" fmla="*/ 1280668 h 1412787"/>
              <a:gd name="connsiteX23" fmla="*/ 207717 w 1624565"/>
              <a:gd name="connsiteY23" fmla="*/ 1228516 h 1412787"/>
              <a:gd name="connsiteX24" fmla="*/ 172949 w 1624565"/>
              <a:gd name="connsiteY24" fmla="*/ 1148550 h 1412787"/>
              <a:gd name="connsiteX25" fmla="*/ 159041 w 1624565"/>
              <a:gd name="connsiteY25" fmla="*/ 1079013 h 1412787"/>
              <a:gd name="connsiteX26" fmla="*/ 138181 w 1624565"/>
              <a:gd name="connsiteY26" fmla="*/ 964279 h 1412787"/>
              <a:gd name="connsiteX27" fmla="*/ 113843 w 1624565"/>
              <a:gd name="connsiteY27" fmla="*/ 797392 h 1412787"/>
              <a:gd name="connsiteX28" fmla="*/ 14370 w 1624565"/>
              <a:gd name="connsiteY28" fmla="*/ 98343 h 1412787"/>
              <a:gd name="connsiteX29" fmla="*/ 0 w 1624565"/>
              <a:gd name="connsiteY29" fmla="*/ 0 h 1412787"/>
              <a:gd name="connsiteX30" fmla="*/ 816158 w 1624565"/>
              <a:gd name="connsiteY30" fmla="*/ 7448 h 1412787"/>
              <a:gd name="connsiteX0" fmla="*/ 833091 w 1641498"/>
              <a:gd name="connsiteY0" fmla="*/ 7448 h 1412787"/>
              <a:gd name="connsiteX1" fmla="*/ 1641498 w 1641498"/>
              <a:gd name="connsiteY1" fmla="*/ 5030 h 1412787"/>
              <a:gd name="connsiteX2" fmla="*/ 1542359 w 1641498"/>
              <a:gd name="connsiteY2" fmla="*/ 854116 h 1412787"/>
              <a:gd name="connsiteX3" fmla="*/ 1511068 w 1641498"/>
              <a:gd name="connsiteY3" fmla="*/ 1065106 h 1412787"/>
              <a:gd name="connsiteX4" fmla="*/ 1494780 w 1641498"/>
              <a:gd name="connsiteY4" fmla="*/ 1142501 h 1412787"/>
              <a:gd name="connsiteX5" fmla="*/ 1483254 w 1641498"/>
              <a:gd name="connsiteY5" fmla="*/ 1172887 h 1412787"/>
              <a:gd name="connsiteX6" fmla="*/ 1462393 w 1641498"/>
              <a:gd name="connsiteY6" fmla="*/ 1231993 h 1412787"/>
              <a:gd name="connsiteX7" fmla="*/ 1438055 w 1641498"/>
              <a:gd name="connsiteY7" fmla="*/ 1266761 h 1412787"/>
              <a:gd name="connsiteX8" fmla="*/ 1396333 w 1641498"/>
              <a:gd name="connsiteY8" fmla="*/ 1294575 h 1412787"/>
              <a:gd name="connsiteX9" fmla="*/ 1347658 w 1641498"/>
              <a:gd name="connsiteY9" fmla="*/ 1322390 h 1412787"/>
              <a:gd name="connsiteX10" fmla="*/ 1278122 w 1641498"/>
              <a:gd name="connsiteY10" fmla="*/ 1353681 h 1412787"/>
              <a:gd name="connsiteX11" fmla="*/ 1193584 w 1641498"/>
              <a:gd name="connsiteY11" fmla="*/ 1382781 h 1412787"/>
              <a:gd name="connsiteX12" fmla="*/ 1086898 w 1641498"/>
              <a:gd name="connsiteY12" fmla="*/ 1398880 h 1412787"/>
              <a:gd name="connsiteX13" fmla="*/ 982593 w 1641498"/>
              <a:gd name="connsiteY13" fmla="*/ 1410405 h 1412787"/>
              <a:gd name="connsiteX14" fmla="*/ 895673 w 1641498"/>
              <a:gd name="connsiteY14" fmla="*/ 1412787 h 1412787"/>
              <a:gd name="connsiteX15" fmla="*/ 808753 w 1641498"/>
              <a:gd name="connsiteY15" fmla="*/ 1412787 h 1412787"/>
              <a:gd name="connsiteX16" fmla="*/ 721833 w 1641498"/>
              <a:gd name="connsiteY16" fmla="*/ 1412597 h 1412787"/>
              <a:gd name="connsiteX17" fmla="*/ 638390 w 1641498"/>
              <a:gd name="connsiteY17" fmla="*/ 1412787 h 1412787"/>
              <a:gd name="connsiteX18" fmla="*/ 534086 w 1641498"/>
              <a:gd name="connsiteY18" fmla="*/ 1402356 h 1412787"/>
              <a:gd name="connsiteX19" fmla="*/ 443689 w 1641498"/>
              <a:gd name="connsiteY19" fmla="*/ 1388449 h 1412787"/>
              <a:gd name="connsiteX20" fmla="*/ 360245 w 1641498"/>
              <a:gd name="connsiteY20" fmla="*/ 1357158 h 1412787"/>
              <a:gd name="connsiteX21" fmla="*/ 309188 w 1641498"/>
              <a:gd name="connsiteY21" fmla="*/ 1324771 h 1412787"/>
              <a:gd name="connsiteX22" fmla="*/ 255941 w 1641498"/>
              <a:gd name="connsiteY22" fmla="*/ 1280668 h 1412787"/>
              <a:gd name="connsiteX23" fmla="*/ 224650 w 1641498"/>
              <a:gd name="connsiteY23" fmla="*/ 1228516 h 1412787"/>
              <a:gd name="connsiteX24" fmla="*/ 189882 w 1641498"/>
              <a:gd name="connsiteY24" fmla="*/ 1148550 h 1412787"/>
              <a:gd name="connsiteX25" fmla="*/ 175974 w 1641498"/>
              <a:gd name="connsiteY25" fmla="*/ 1079013 h 1412787"/>
              <a:gd name="connsiteX26" fmla="*/ 155114 w 1641498"/>
              <a:gd name="connsiteY26" fmla="*/ 964279 h 1412787"/>
              <a:gd name="connsiteX27" fmla="*/ 130776 w 1641498"/>
              <a:gd name="connsiteY27" fmla="*/ 797392 h 1412787"/>
              <a:gd name="connsiteX28" fmla="*/ 31303 w 1641498"/>
              <a:gd name="connsiteY28" fmla="*/ 98343 h 1412787"/>
              <a:gd name="connsiteX29" fmla="*/ 0 w 1641498"/>
              <a:gd name="connsiteY29" fmla="*/ 0 h 1412787"/>
              <a:gd name="connsiteX30" fmla="*/ 833091 w 1641498"/>
              <a:gd name="connsiteY30" fmla="*/ 7448 h 1412787"/>
              <a:gd name="connsiteX0" fmla="*/ 828253 w 1636660"/>
              <a:gd name="connsiteY0" fmla="*/ 5029 h 1410368"/>
              <a:gd name="connsiteX1" fmla="*/ 1636660 w 1636660"/>
              <a:gd name="connsiteY1" fmla="*/ 2611 h 1410368"/>
              <a:gd name="connsiteX2" fmla="*/ 1537521 w 1636660"/>
              <a:gd name="connsiteY2" fmla="*/ 851697 h 1410368"/>
              <a:gd name="connsiteX3" fmla="*/ 1506230 w 1636660"/>
              <a:gd name="connsiteY3" fmla="*/ 1062687 h 1410368"/>
              <a:gd name="connsiteX4" fmla="*/ 1489942 w 1636660"/>
              <a:gd name="connsiteY4" fmla="*/ 1140082 h 1410368"/>
              <a:gd name="connsiteX5" fmla="*/ 1478416 w 1636660"/>
              <a:gd name="connsiteY5" fmla="*/ 1170468 h 1410368"/>
              <a:gd name="connsiteX6" fmla="*/ 1457555 w 1636660"/>
              <a:gd name="connsiteY6" fmla="*/ 1229574 h 1410368"/>
              <a:gd name="connsiteX7" fmla="*/ 1433217 w 1636660"/>
              <a:gd name="connsiteY7" fmla="*/ 1264342 h 1410368"/>
              <a:gd name="connsiteX8" fmla="*/ 1391495 w 1636660"/>
              <a:gd name="connsiteY8" fmla="*/ 1292156 h 1410368"/>
              <a:gd name="connsiteX9" fmla="*/ 1342820 w 1636660"/>
              <a:gd name="connsiteY9" fmla="*/ 1319971 h 1410368"/>
              <a:gd name="connsiteX10" fmla="*/ 1273284 w 1636660"/>
              <a:gd name="connsiteY10" fmla="*/ 1351262 h 1410368"/>
              <a:gd name="connsiteX11" fmla="*/ 1188746 w 1636660"/>
              <a:gd name="connsiteY11" fmla="*/ 1380362 h 1410368"/>
              <a:gd name="connsiteX12" fmla="*/ 1082060 w 1636660"/>
              <a:gd name="connsiteY12" fmla="*/ 1396461 h 1410368"/>
              <a:gd name="connsiteX13" fmla="*/ 977755 w 1636660"/>
              <a:gd name="connsiteY13" fmla="*/ 1407986 h 1410368"/>
              <a:gd name="connsiteX14" fmla="*/ 890835 w 1636660"/>
              <a:gd name="connsiteY14" fmla="*/ 1410368 h 1410368"/>
              <a:gd name="connsiteX15" fmla="*/ 803915 w 1636660"/>
              <a:gd name="connsiteY15" fmla="*/ 1410368 h 1410368"/>
              <a:gd name="connsiteX16" fmla="*/ 716995 w 1636660"/>
              <a:gd name="connsiteY16" fmla="*/ 1410178 h 1410368"/>
              <a:gd name="connsiteX17" fmla="*/ 633552 w 1636660"/>
              <a:gd name="connsiteY17" fmla="*/ 1410368 h 1410368"/>
              <a:gd name="connsiteX18" fmla="*/ 529248 w 1636660"/>
              <a:gd name="connsiteY18" fmla="*/ 1399937 h 1410368"/>
              <a:gd name="connsiteX19" fmla="*/ 438851 w 1636660"/>
              <a:gd name="connsiteY19" fmla="*/ 1386030 h 1410368"/>
              <a:gd name="connsiteX20" fmla="*/ 355407 w 1636660"/>
              <a:gd name="connsiteY20" fmla="*/ 1354739 h 1410368"/>
              <a:gd name="connsiteX21" fmla="*/ 304350 w 1636660"/>
              <a:gd name="connsiteY21" fmla="*/ 1322352 h 1410368"/>
              <a:gd name="connsiteX22" fmla="*/ 251103 w 1636660"/>
              <a:gd name="connsiteY22" fmla="*/ 1278249 h 1410368"/>
              <a:gd name="connsiteX23" fmla="*/ 219812 w 1636660"/>
              <a:gd name="connsiteY23" fmla="*/ 1226097 h 1410368"/>
              <a:gd name="connsiteX24" fmla="*/ 185044 w 1636660"/>
              <a:gd name="connsiteY24" fmla="*/ 1146131 h 1410368"/>
              <a:gd name="connsiteX25" fmla="*/ 171136 w 1636660"/>
              <a:gd name="connsiteY25" fmla="*/ 1076594 h 1410368"/>
              <a:gd name="connsiteX26" fmla="*/ 150276 w 1636660"/>
              <a:gd name="connsiteY26" fmla="*/ 961860 h 1410368"/>
              <a:gd name="connsiteX27" fmla="*/ 125938 w 1636660"/>
              <a:gd name="connsiteY27" fmla="*/ 794973 h 1410368"/>
              <a:gd name="connsiteX28" fmla="*/ 26465 w 1636660"/>
              <a:gd name="connsiteY28" fmla="*/ 95924 h 1410368"/>
              <a:gd name="connsiteX29" fmla="*/ 0 w 1636660"/>
              <a:gd name="connsiteY29" fmla="*/ 0 h 1410368"/>
              <a:gd name="connsiteX30" fmla="*/ 828253 w 1636660"/>
              <a:gd name="connsiteY30" fmla="*/ 5029 h 1410368"/>
              <a:gd name="connsiteX0" fmla="*/ 825834 w 1634241"/>
              <a:gd name="connsiteY0" fmla="*/ 2610 h 1407949"/>
              <a:gd name="connsiteX1" fmla="*/ 1634241 w 1634241"/>
              <a:gd name="connsiteY1" fmla="*/ 192 h 1407949"/>
              <a:gd name="connsiteX2" fmla="*/ 1535102 w 1634241"/>
              <a:gd name="connsiteY2" fmla="*/ 849278 h 1407949"/>
              <a:gd name="connsiteX3" fmla="*/ 1503811 w 1634241"/>
              <a:gd name="connsiteY3" fmla="*/ 1060268 h 1407949"/>
              <a:gd name="connsiteX4" fmla="*/ 1487523 w 1634241"/>
              <a:gd name="connsiteY4" fmla="*/ 1137663 h 1407949"/>
              <a:gd name="connsiteX5" fmla="*/ 1475997 w 1634241"/>
              <a:gd name="connsiteY5" fmla="*/ 1168049 h 1407949"/>
              <a:gd name="connsiteX6" fmla="*/ 1455136 w 1634241"/>
              <a:gd name="connsiteY6" fmla="*/ 1227155 h 1407949"/>
              <a:gd name="connsiteX7" fmla="*/ 1430798 w 1634241"/>
              <a:gd name="connsiteY7" fmla="*/ 1261923 h 1407949"/>
              <a:gd name="connsiteX8" fmla="*/ 1389076 w 1634241"/>
              <a:gd name="connsiteY8" fmla="*/ 1289737 h 1407949"/>
              <a:gd name="connsiteX9" fmla="*/ 1340401 w 1634241"/>
              <a:gd name="connsiteY9" fmla="*/ 1317552 h 1407949"/>
              <a:gd name="connsiteX10" fmla="*/ 1270865 w 1634241"/>
              <a:gd name="connsiteY10" fmla="*/ 1348843 h 1407949"/>
              <a:gd name="connsiteX11" fmla="*/ 1186327 w 1634241"/>
              <a:gd name="connsiteY11" fmla="*/ 1377943 h 1407949"/>
              <a:gd name="connsiteX12" fmla="*/ 1079641 w 1634241"/>
              <a:gd name="connsiteY12" fmla="*/ 1394042 h 1407949"/>
              <a:gd name="connsiteX13" fmla="*/ 975336 w 1634241"/>
              <a:gd name="connsiteY13" fmla="*/ 1405567 h 1407949"/>
              <a:gd name="connsiteX14" fmla="*/ 888416 w 1634241"/>
              <a:gd name="connsiteY14" fmla="*/ 1407949 h 1407949"/>
              <a:gd name="connsiteX15" fmla="*/ 801496 w 1634241"/>
              <a:gd name="connsiteY15" fmla="*/ 1407949 h 1407949"/>
              <a:gd name="connsiteX16" fmla="*/ 714576 w 1634241"/>
              <a:gd name="connsiteY16" fmla="*/ 1407759 h 1407949"/>
              <a:gd name="connsiteX17" fmla="*/ 631133 w 1634241"/>
              <a:gd name="connsiteY17" fmla="*/ 1407949 h 1407949"/>
              <a:gd name="connsiteX18" fmla="*/ 526829 w 1634241"/>
              <a:gd name="connsiteY18" fmla="*/ 1397518 h 1407949"/>
              <a:gd name="connsiteX19" fmla="*/ 436432 w 1634241"/>
              <a:gd name="connsiteY19" fmla="*/ 1383611 h 1407949"/>
              <a:gd name="connsiteX20" fmla="*/ 352988 w 1634241"/>
              <a:gd name="connsiteY20" fmla="*/ 1352320 h 1407949"/>
              <a:gd name="connsiteX21" fmla="*/ 301931 w 1634241"/>
              <a:gd name="connsiteY21" fmla="*/ 1319933 h 1407949"/>
              <a:gd name="connsiteX22" fmla="*/ 248684 w 1634241"/>
              <a:gd name="connsiteY22" fmla="*/ 1275830 h 1407949"/>
              <a:gd name="connsiteX23" fmla="*/ 217393 w 1634241"/>
              <a:gd name="connsiteY23" fmla="*/ 1223678 h 1407949"/>
              <a:gd name="connsiteX24" fmla="*/ 182625 w 1634241"/>
              <a:gd name="connsiteY24" fmla="*/ 1143712 h 1407949"/>
              <a:gd name="connsiteX25" fmla="*/ 168717 w 1634241"/>
              <a:gd name="connsiteY25" fmla="*/ 1074175 h 1407949"/>
              <a:gd name="connsiteX26" fmla="*/ 147857 w 1634241"/>
              <a:gd name="connsiteY26" fmla="*/ 959441 h 1407949"/>
              <a:gd name="connsiteX27" fmla="*/ 123519 w 1634241"/>
              <a:gd name="connsiteY27" fmla="*/ 792554 h 1407949"/>
              <a:gd name="connsiteX28" fmla="*/ 24046 w 1634241"/>
              <a:gd name="connsiteY28" fmla="*/ 93505 h 1407949"/>
              <a:gd name="connsiteX29" fmla="*/ 0 w 1634241"/>
              <a:gd name="connsiteY29" fmla="*/ 0 h 1407949"/>
              <a:gd name="connsiteX30" fmla="*/ 825834 w 1634241"/>
              <a:gd name="connsiteY30" fmla="*/ 2610 h 1407949"/>
              <a:gd name="connsiteX0" fmla="*/ 825834 w 1634241"/>
              <a:gd name="connsiteY0" fmla="*/ 2610 h 1407949"/>
              <a:gd name="connsiteX1" fmla="*/ 1634241 w 1634241"/>
              <a:gd name="connsiteY1" fmla="*/ 192 h 1407949"/>
              <a:gd name="connsiteX2" fmla="*/ 1535102 w 1634241"/>
              <a:gd name="connsiteY2" fmla="*/ 849278 h 1407949"/>
              <a:gd name="connsiteX3" fmla="*/ 1503811 w 1634241"/>
              <a:gd name="connsiteY3" fmla="*/ 1060268 h 1407949"/>
              <a:gd name="connsiteX4" fmla="*/ 1487523 w 1634241"/>
              <a:gd name="connsiteY4" fmla="*/ 1137663 h 1407949"/>
              <a:gd name="connsiteX5" fmla="*/ 1475997 w 1634241"/>
              <a:gd name="connsiteY5" fmla="*/ 1168049 h 1407949"/>
              <a:gd name="connsiteX6" fmla="*/ 1455136 w 1634241"/>
              <a:gd name="connsiteY6" fmla="*/ 1227155 h 1407949"/>
              <a:gd name="connsiteX7" fmla="*/ 1430798 w 1634241"/>
              <a:gd name="connsiteY7" fmla="*/ 1261923 h 1407949"/>
              <a:gd name="connsiteX8" fmla="*/ 1389076 w 1634241"/>
              <a:gd name="connsiteY8" fmla="*/ 1289737 h 1407949"/>
              <a:gd name="connsiteX9" fmla="*/ 1340401 w 1634241"/>
              <a:gd name="connsiteY9" fmla="*/ 1317552 h 1407949"/>
              <a:gd name="connsiteX10" fmla="*/ 1270865 w 1634241"/>
              <a:gd name="connsiteY10" fmla="*/ 1348843 h 1407949"/>
              <a:gd name="connsiteX11" fmla="*/ 1186327 w 1634241"/>
              <a:gd name="connsiteY11" fmla="*/ 1377943 h 1407949"/>
              <a:gd name="connsiteX12" fmla="*/ 1079641 w 1634241"/>
              <a:gd name="connsiteY12" fmla="*/ 1394042 h 1407949"/>
              <a:gd name="connsiteX13" fmla="*/ 975336 w 1634241"/>
              <a:gd name="connsiteY13" fmla="*/ 1405567 h 1407949"/>
              <a:gd name="connsiteX14" fmla="*/ 888416 w 1634241"/>
              <a:gd name="connsiteY14" fmla="*/ 1407949 h 1407949"/>
              <a:gd name="connsiteX15" fmla="*/ 801496 w 1634241"/>
              <a:gd name="connsiteY15" fmla="*/ 1407949 h 1407949"/>
              <a:gd name="connsiteX16" fmla="*/ 714576 w 1634241"/>
              <a:gd name="connsiteY16" fmla="*/ 1407759 h 1407949"/>
              <a:gd name="connsiteX17" fmla="*/ 631133 w 1634241"/>
              <a:gd name="connsiteY17" fmla="*/ 1407949 h 1407949"/>
              <a:gd name="connsiteX18" fmla="*/ 526829 w 1634241"/>
              <a:gd name="connsiteY18" fmla="*/ 1397518 h 1407949"/>
              <a:gd name="connsiteX19" fmla="*/ 436432 w 1634241"/>
              <a:gd name="connsiteY19" fmla="*/ 1383611 h 1407949"/>
              <a:gd name="connsiteX20" fmla="*/ 352988 w 1634241"/>
              <a:gd name="connsiteY20" fmla="*/ 1352320 h 1407949"/>
              <a:gd name="connsiteX21" fmla="*/ 301931 w 1634241"/>
              <a:gd name="connsiteY21" fmla="*/ 1319933 h 1407949"/>
              <a:gd name="connsiteX22" fmla="*/ 248684 w 1634241"/>
              <a:gd name="connsiteY22" fmla="*/ 1275830 h 1407949"/>
              <a:gd name="connsiteX23" fmla="*/ 217393 w 1634241"/>
              <a:gd name="connsiteY23" fmla="*/ 1223678 h 1407949"/>
              <a:gd name="connsiteX24" fmla="*/ 182625 w 1634241"/>
              <a:gd name="connsiteY24" fmla="*/ 1143712 h 1407949"/>
              <a:gd name="connsiteX25" fmla="*/ 168717 w 1634241"/>
              <a:gd name="connsiteY25" fmla="*/ 1074175 h 1407949"/>
              <a:gd name="connsiteX26" fmla="*/ 147857 w 1634241"/>
              <a:gd name="connsiteY26" fmla="*/ 959441 h 1407949"/>
              <a:gd name="connsiteX27" fmla="*/ 123519 w 1634241"/>
              <a:gd name="connsiteY27" fmla="*/ 792554 h 1407949"/>
              <a:gd name="connsiteX28" fmla="*/ 24046 w 1634241"/>
              <a:gd name="connsiteY28" fmla="*/ 93505 h 1407949"/>
              <a:gd name="connsiteX29" fmla="*/ 11951 w 1634241"/>
              <a:gd name="connsiteY29" fmla="*/ 45123 h 1407949"/>
              <a:gd name="connsiteX30" fmla="*/ 0 w 1634241"/>
              <a:gd name="connsiteY30" fmla="*/ 0 h 1407949"/>
              <a:gd name="connsiteX31" fmla="*/ 825834 w 1634241"/>
              <a:gd name="connsiteY31" fmla="*/ 2610 h 1407949"/>
              <a:gd name="connsiteX0" fmla="*/ 874359 w 1682766"/>
              <a:gd name="connsiteY0" fmla="*/ 2610 h 1407949"/>
              <a:gd name="connsiteX1" fmla="*/ 1682766 w 1682766"/>
              <a:gd name="connsiteY1" fmla="*/ 192 h 1407949"/>
              <a:gd name="connsiteX2" fmla="*/ 1583627 w 1682766"/>
              <a:gd name="connsiteY2" fmla="*/ 849278 h 1407949"/>
              <a:gd name="connsiteX3" fmla="*/ 1552336 w 1682766"/>
              <a:gd name="connsiteY3" fmla="*/ 1060268 h 1407949"/>
              <a:gd name="connsiteX4" fmla="*/ 1536048 w 1682766"/>
              <a:gd name="connsiteY4" fmla="*/ 1137663 h 1407949"/>
              <a:gd name="connsiteX5" fmla="*/ 1524522 w 1682766"/>
              <a:gd name="connsiteY5" fmla="*/ 1168049 h 1407949"/>
              <a:gd name="connsiteX6" fmla="*/ 1503661 w 1682766"/>
              <a:gd name="connsiteY6" fmla="*/ 1227155 h 1407949"/>
              <a:gd name="connsiteX7" fmla="*/ 1479323 w 1682766"/>
              <a:gd name="connsiteY7" fmla="*/ 1261923 h 1407949"/>
              <a:gd name="connsiteX8" fmla="*/ 1437601 w 1682766"/>
              <a:gd name="connsiteY8" fmla="*/ 1289737 h 1407949"/>
              <a:gd name="connsiteX9" fmla="*/ 1388926 w 1682766"/>
              <a:gd name="connsiteY9" fmla="*/ 1317552 h 1407949"/>
              <a:gd name="connsiteX10" fmla="*/ 1319390 w 1682766"/>
              <a:gd name="connsiteY10" fmla="*/ 1348843 h 1407949"/>
              <a:gd name="connsiteX11" fmla="*/ 1234852 w 1682766"/>
              <a:gd name="connsiteY11" fmla="*/ 1377943 h 1407949"/>
              <a:gd name="connsiteX12" fmla="*/ 1128166 w 1682766"/>
              <a:gd name="connsiteY12" fmla="*/ 1394042 h 1407949"/>
              <a:gd name="connsiteX13" fmla="*/ 1023861 w 1682766"/>
              <a:gd name="connsiteY13" fmla="*/ 1405567 h 1407949"/>
              <a:gd name="connsiteX14" fmla="*/ 936941 w 1682766"/>
              <a:gd name="connsiteY14" fmla="*/ 1407949 h 1407949"/>
              <a:gd name="connsiteX15" fmla="*/ 850021 w 1682766"/>
              <a:gd name="connsiteY15" fmla="*/ 1407949 h 1407949"/>
              <a:gd name="connsiteX16" fmla="*/ 763101 w 1682766"/>
              <a:gd name="connsiteY16" fmla="*/ 1407759 h 1407949"/>
              <a:gd name="connsiteX17" fmla="*/ 679658 w 1682766"/>
              <a:gd name="connsiteY17" fmla="*/ 1407949 h 1407949"/>
              <a:gd name="connsiteX18" fmla="*/ 575354 w 1682766"/>
              <a:gd name="connsiteY18" fmla="*/ 1397518 h 1407949"/>
              <a:gd name="connsiteX19" fmla="*/ 484957 w 1682766"/>
              <a:gd name="connsiteY19" fmla="*/ 1383611 h 1407949"/>
              <a:gd name="connsiteX20" fmla="*/ 401513 w 1682766"/>
              <a:gd name="connsiteY20" fmla="*/ 1352320 h 1407949"/>
              <a:gd name="connsiteX21" fmla="*/ 350456 w 1682766"/>
              <a:gd name="connsiteY21" fmla="*/ 1319933 h 1407949"/>
              <a:gd name="connsiteX22" fmla="*/ 297209 w 1682766"/>
              <a:gd name="connsiteY22" fmla="*/ 1275830 h 1407949"/>
              <a:gd name="connsiteX23" fmla="*/ 265918 w 1682766"/>
              <a:gd name="connsiteY23" fmla="*/ 1223678 h 1407949"/>
              <a:gd name="connsiteX24" fmla="*/ 231150 w 1682766"/>
              <a:gd name="connsiteY24" fmla="*/ 1143712 h 1407949"/>
              <a:gd name="connsiteX25" fmla="*/ 217242 w 1682766"/>
              <a:gd name="connsiteY25" fmla="*/ 1074175 h 1407949"/>
              <a:gd name="connsiteX26" fmla="*/ 196382 w 1682766"/>
              <a:gd name="connsiteY26" fmla="*/ 959441 h 1407949"/>
              <a:gd name="connsiteX27" fmla="*/ 172044 w 1682766"/>
              <a:gd name="connsiteY27" fmla="*/ 792554 h 1407949"/>
              <a:gd name="connsiteX28" fmla="*/ 72571 w 1682766"/>
              <a:gd name="connsiteY28" fmla="*/ 93505 h 1407949"/>
              <a:gd name="connsiteX29" fmla="*/ 0 w 1682766"/>
              <a:gd name="connsiteY29" fmla="*/ 42704 h 1407949"/>
              <a:gd name="connsiteX30" fmla="*/ 48525 w 1682766"/>
              <a:gd name="connsiteY30" fmla="*/ 0 h 1407949"/>
              <a:gd name="connsiteX31" fmla="*/ 874359 w 1682766"/>
              <a:gd name="connsiteY31" fmla="*/ 2610 h 1407949"/>
              <a:gd name="connsiteX0" fmla="*/ 825834 w 1634241"/>
              <a:gd name="connsiteY0" fmla="*/ 2610 h 1407949"/>
              <a:gd name="connsiteX1" fmla="*/ 1634241 w 1634241"/>
              <a:gd name="connsiteY1" fmla="*/ 192 h 1407949"/>
              <a:gd name="connsiteX2" fmla="*/ 1535102 w 1634241"/>
              <a:gd name="connsiteY2" fmla="*/ 849278 h 1407949"/>
              <a:gd name="connsiteX3" fmla="*/ 1503811 w 1634241"/>
              <a:gd name="connsiteY3" fmla="*/ 1060268 h 1407949"/>
              <a:gd name="connsiteX4" fmla="*/ 1487523 w 1634241"/>
              <a:gd name="connsiteY4" fmla="*/ 1137663 h 1407949"/>
              <a:gd name="connsiteX5" fmla="*/ 1475997 w 1634241"/>
              <a:gd name="connsiteY5" fmla="*/ 1168049 h 1407949"/>
              <a:gd name="connsiteX6" fmla="*/ 1455136 w 1634241"/>
              <a:gd name="connsiteY6" fmla="*/ 1227155 h 1407949"/>
              <a:gd name="connsiteX7" fmla="*/ 1430798 w 1634241"/>
              <a:gd name="connsiteY7" fmla="*/ 1261923 h 1407949"/>
              <a:gd name="connsiteX8" fmla="*/ 1389076 w 1634241"/>
              <a:gd name="connsiteY8" fmla="*/ 1289737 h 1407949"/>
              <a:gd name="connsiteX9" fmla="*/ 1340401 w 1634241"/>
              <a:gd name="connsiteY9" fmla="*/ 1317552 h 1407949"/>
              <a:gd name="connsiteX10" fmla="*/ 1270865 w 1634241"/>
              <a:gd name="connsiteY10" fmla="*/ 1348843 h 1407949"/>
              <a:gd name="connsiteX11" fmla="*/ 1186327 w 1634241"/>
              <a:gd name="connsiteY11" fmla="*/ 1377943 h 1407949"/>
              <a:gd name="connsiteX12" fmla="*/ 1079641 w 1634241"/>
              <a:gd name="connsiteY12" fmla="*/ 1394042 h 1407949"/>
              <a:gd name="connsiteX13" fmla="*/ 975336 w 1634241"/>
              <a:gd name="connsiteY13" fmla="*/ 1405567 h 1407949"/>
              <a:gd name="connsiteX14" fmla="*/ 888416 w 1634241"/>
              <a:gd name="connsiteY14" fmla="*/ 1407949 h 1407949"/>
              <a:gd name="connsiteX15" fmla="*/ 801496 w 1634241"/>
              <a:gd name="connsiteY15" fmla="*/ 1407949 h 1407949"/>
              <a:gd name="connsiteX16" fmla="*/ 714576 w 1634241"/>
              <a:gd name="connsiteY16" fmla="*/ 1407759 h 1407949"/>
              <a:gd name="connsiteX17" fmla="*/ 631133 w 1634241"/>
              <a:gd name="connsiteY17" fmla="*/ 1407949 h 1407949"/>
              <a:gd name="connsiteX18" fmla="*/ 526829 w 1634241"/>
              <a:gd name="connsiteY18" fmla="*/ 1397518 h 1407949"/>
              <a:gd name="connsiteX19" fmla="*/ 436432 w 1634241"/>
              <a:gd name="connsiteY19" fmla="*/ 1383611 h 1407949"/>
              <a:gd name="connsiteX20" fmla="*/ 352988 w 1634241"/>
              <a:gd name="connsiteY20" fmla="*/ 1352320 h 1407949"/>
              <a:gd name="connsiteX21" fmla="*/ 301931 w 1634241"/>
              <a:gd name="connsiteY21" fmla="*/ 1319933 h 1407949"/>
              <a:gd name="connsiteX22" fmla="*/ 248684 w 1634241"/>
              <a:gd name="connsiteY22" fmla="*/ 1275830 h 1407949"/>
              <a:gd name="connsiteX23" fmla="*/ 217393 w 1634241"/>
              <a:gd name="connsiteY23" fmla="*/ 1223678 h 1407949"/>
              <a:gd name="connsiteX24" fmla="*/ 182625 w 1634241"/>
              <a:gd name="connsiteY24" fmla="*/ 1143712 h 1407949"/>
              <a:gd name="connsiteX25" fmla="*/ 168717 w 1634241"/>
              <a:gd name="connsiteY25" fmla="*/ 1074175 h 1407949"/>
              <a:gd name="connsiteX26" fmla="*/ 147857 w 1634241"/>
              <a:gd name="connsiteY26" fmla="*/ 959441 h 1407949"/>
              <a:gd name="connsiteX27" fmla="*/ 123519 w 1634241"/>
              <a:gd name="connsiteY27" fmla="*/ 792554 h 1407949"/>
              <a:gd name="connsiteX28" fmla="*/ 24046 w 1634241"/>
              <a:gd name="connsiteY28" fmla="*/ 93505 h 1407949"/>
              <a:gd name="connsiteX29" fmla="*/ 123227 w 1634241"/>
              <a:gd name="connsiteY29" fmla="*/ 66894 h 1407949"/>
              <a:gd name="connsiteX30" fmla="*/ 0 w 1634241"/>
              <a:gd name="connsiteY30" fmla="*/ 0 h 1407949"/>
              <a:gd name="connsiteX31" fmla="*/ 825834 w 1634241"/>
              <a:gd name="connsiteY31" fmla="*/ 2610 h 1407949"/>
              <a:gd name="connsiteX0" fmla="*/ 825834 w 1634241"/>
              <a:gd name="connsiteY0" fmla="*/ 2610 h 1407949"/>
              <a:gd name="connsiteX1" fmla="*/ 1634241 w 1634241"/>
              <a:gd name="connsiteY1" fmla="*/ 192 h 1407949"/>
              <a:gd name="connsiteX2" fmla="*/ 1535102 w 1634241"/>
              <a:gd name="connsiteY2" fmla="*/ 849278 h 1407949"/>
              <a:gd name="connsiteX3" fmla="*/ 1503811 w 1634241"/>
              <a:gd name="connsiteY3" fmla="*/ 1060268 h 1407949"/>
              <a:gd name="connsiteX4" fmla="*/ 1487523 w 1634241"/>
              <a:gd name="connsiteY4" fmla="*/ 1137663 h 1407949"/>
              <a:gd name="connsiteX5" fmla="*/ 1475997 w 1634241"/>
              <a:gd name="connsiteY5" fmla="*/ 1168049 h 1407949"/>
              <a:gd name="connsiteX6" fmla="*/ 1455136 w 1634241"/>
              <a:gd name="connsiteY6" fmla="*/ 1227155 h 1407949"/>
              <a:gd name="connsiteX7" fmla="*/ 1430798 w 1634241"/>
              <a:gd name="connsiteY7" fmla="*/ 1261923 h 1407949"/>
              <a:gd name="connsiteX8" fmla="*/ 1389076 w 1634241"/>
              <a:gd name="connsiteY8" fmla="*/ 1289737 h 1407949"/>
              <a:gd name="connsiteX9" fmla="*/ 1340401 w 1634241"/>
              <a:gd name="connsiteY9" fmla="*/ 1317552 h 1407949"/>
              <a:gd name="connsiteX10" fmla="*/ 1270865 w 1634241"/>
              <a:gd name="connsiteY10" fmla="*/ 1348843 h 1407949"/>
              <a:gd name="connsiteX11" fmla="*/ 1186327 w 1634241"/>
              <a:gd name="connsiteY11" fmla="*/ 1377943 h 1407949"/>
              <a:gd name="connsiteX12" fmla="*/ 1079641 w 1634241"/>
              <a:gd name="connsiteY12" fmla="*/ 1394042 h 1407949"/>
              <a:gd name="connsiteX13" fmla="*/ 975336 w 1634241"/>
              <a:gd name="connsiteY13" fmla="*/ 1405567 h 1407949"/>
              <a:gd name="connsiteX14" fmla="*/ 888416 w 1634241"/>
              <a:gd name="connsiteY14" fmla="*/ 1407949 h 1407949"/>
              <a:gd name="connsiteX15" fmla="*/ 801496 w 1634241"/>
              <a:gd name="connsiteY15" fmla="*/ 1407949 h 1407949"/>
              <a:gd name="connsiteX16" fmla="*/ 714576 w 1634241"/>
              <a:gd name="connsiteY16" fmla="*/ 1407759 h 1407949"/>
              <a:gd name="connsiteX17" fmla="*/ 631133 w 1634241"/>
              <a:gd name="connsiteY17" fmla="*/ 1407949 h 1407949"/>
              <a:gd name="connsiteX18" fmla="*/ 526829 w 1634241"/>
              <a:gd name="connsiteY18" fmla="*/ 1397518 h 1407949"/>
              <a:gd name="connsiteX19" fmla="*/ 436432 w 1634241"/>
              <a:gd name="connsiteY19" fmla="*/ 1383611 h 1407949"/>
              <a:gd name="connsiteX20" fmla="*/ 352988 w 1634241"/>
              <a:gd name="connsiteY20" fmla="*/ 1352320 h 1407949"/>
              <a:gd name="connsiteX21" fmla="*/ 301931 w 1634241"/>
              <a:gd name="connsiteY21" fmla="*/ 1319933 h 1407949"/>
              <a:gd name="connsiteX22" fmla="*/ 248684 w 1634241"/>
              <a:gd name="connsiteY22" fmla="*/ 1275830 h 1407949"/>
              <a:gd name="connsiteX23" fmla="*/ 217393 w 1634241"/>
              <a:gd name="connsiteY23" fmla="*/ 1223678 h 1407949"/>
              <a:gd name="connsiteX24" fmla="*/ 182625 w 1634241"/>
              <a:gd name="connsiteY24" fmla="*/ 1143712 h 1407949"/>
              <a:gd name="connsiteX25" fmla="*/ 168717 w 1634241"/>
              <a:gd name="connsiteY25" fmla="*/ 1074175 h 1407949"/>
              <a:gd name="connsiteX26" fmla="*/ 147857 w 1634241"/>
              <a:gd name="connsiteY26" fmla="*/ 959441 h 1407949"/>
              <a:gd name="connsiteX27" fmla="*/ 123519 w 1634241"/>
              <a:gd name="connsiteY27" fmla="*/ 792554 h 1407949"/>
              <a:gd name="connsiteX28" fmla="*/ 24046 w 1634241"/>
              <a:gd name="connsiteY28" fmla="*/ 93505 h 1407949"/>
              <a:gd name="connsiteX29" fmla="*/ 7113 w 1634241"/>
              <a:gd name="connsiteY29" fmla="*/ 54799 h 1407949"/>
              <a:gd name="connsiteX30" fmla="*/ 0 w 1634241"/>
              <a:gd name="connsiteY30" fmla="*/ 0 h 1407949"/>
              <a:gd name="connsiteX31" fmla="*/ 825834 w 1634241"/>
              <a:gd name="connsiteY31" fmla="*/ 2610 h 1407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634241" h="1407949">
                <a:moveTo>
                  <a:pt x="825834" y="2610"/>
                </a:moveTo>
                <a:lnTo>
                  <a:pt x="1634241" y="192"/>
                </a:lnTo>
                <a:lnTo>
                  <a:pt x="1535102" y="849278"/>
                </a:lnTo>
                <a:lnTo>
                  <a:pt x="1503811" y="1060268"/>
                </a:lnTo>
                <a:lnTo>
                  <a:pt x="1487523" y="1137663"/>
                </a:lnTo>
                <a:lnTo>
                  <a:pt x="1475997" y="1168049"/>
                </a:lnTo>
                <a:lnTo>
                  <a:pt x="1455136" y="1227155"/>
                </a:lnTo>
                <a:lnTo>
                  <a:pt x="1430798" y="1261923"/>
                </a:lnTo>
                <a:lnTo>
                  <a:pt x="1389076" y="1289737"/>
                </a:lnTo>
                <a:lnTo>
                  <a:pt x="1340401" y="1317552"/>
                </a:lnTo>
                <a:lnTo>
                  <a:pt x="1270865" y="1348843"/>
                </a:lnTo>
                <a:lnTo>
                  <a:pt x="1186327" y="1377943"/>
                </a:lnTo>
                <a:lnTo>
                  <a:pt x="1079641" y="1394042"/>
                </a:lnTo>
                <a:lnTo>
                  <a:pt x="975336" y="1405567"/>
                </a:lnTo>
                <a:lnTo>
                  <a:pt x="888416" y="1407949"/>
                </a:lnTo>
                <a:lnTo>
                  <a:pt x="801496" y="1407949"/>
                </a:lnTo>
                <a:lnTo>
                  <a:pt x="714576" y="1407759"/>
                </a:lnTo>
                <a:lnTo>
                  <a:pt x="631133" y="1407949"/>
                </a:lnTo>
                <a:lnTo>
                  <a:pt x="526829" y="1397518"/>
                </a:lnTo>
                <a:lnTo>
                  <a:pt x="436432" y="1383611"/>
                </a:lnTo>
                <a:lnTo>
                  <a:pt x="352988" y="1352320"/>
                </a:lnTo>
                <a:lnTo>
                  <a:pt x="301931" y="1319933"/>
                </a:lnTo>
                <a:lnTo>
                  <a:pt x="248684" y="1275830"/>
                </a:lnTo>
                <a:lnTo>
                  <a:pt x="217393" y="1223678"/>
                </a:lnTo>
                <a:lnTo>
                  <a:pt x="182625" y="1143712"/>
                </a:lnTo>
                <a:lnTo>
                  <a:pt x="168717" y="1074175"/>
                </a:lnTo>
                <a:lnTo>
                  <a:pt x="147857" y="959441"/>
                </a:lnTo>
                <a:lnTo>
                  <a:pt x="123519" y="792554"/>
                </a:lnTo>
                <a:lnTo>
                  <a:pt x="24046" y="93505"/>
                </a:lnTo>
                <a:lnTo>
                  <a:pt x="7113" y="54799"/>
                </a:lnTo>
                <a:lnTo>
                  <a:pt x="0" y="0"/>
                </a:lnTo>
                <a:lnTo>
                  <a:pt x="825834" y="2610"/>
                </a:lnTo>
                <a:close/>
              </a:path>
            </a:pathLst>
          </a:cu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167EBDAD-0CC7-4ACB-B756-7B25459241C5}"/>
              </a:ext>
            </a:extLst>
          </p:cNvPr>
          <p:cNvGrpSpPr/>
          <p:nvPr/>
        </p:nvGrpSpPr>
        <p:grpSpPr>
          <a:xfrm>
            <a:off x="3347290" y="2494228"/>
            <a:ext cx="2429678" cy="3711550"/>
            <a:chOff x="3347290" y="2381275"/>
            <a:chExt cx="2429678" cy="3711550"/>
          </a:xfrm>
        </p:grpSpPr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547C9E43-F9F5-427C-8C3A-8B90D8EC70AE}"/>
                </a:ext>
              </a:extLst>
            </p:cNvPr>
            <p:cNvSpPr/>
            <p:nvPr/>
          </p:nvSpPr>
          <p:spPr>
            <a:xfrm>
              <a:off x="3347290" y="2381275"/>
              <a:ext cx="2429678" cy="3711550"/>
            </a:xfrm>
            <a:prstGeom prst="rect">
              <a:avLst/>
            </a:prstGeom>
            <a:noFill/>
            <a:ln w="28575">
              <a:solidFill>
                <a:srgbClr val="11743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506BBE34-AF29-409F-AB0E-7541AB0913A9}"/>
                </a:ext>
              </a:extLst>
            </p:cNvPr>
            <p:cNvGrpSpPr/>
            <p:nvPr/>
          </p:nvGrpSpPr>
          <p:grpSpPr>
            <a:xfrm>
              <a:off x="3615361" y="2991356"/>
              <a:ext cx="1893536" cy="2491389"/>
              <a:chOff x="3615361" y="2991356"/>
              <a:chExt cx="1893536" cy="2491389"/>
            </a:xfrm>
          </p:grpSpPr>
          <p:pic>
            <p:nvPicPr>
              <p:cNvPr id="5" name="Picture 4">
                <a:extLst>
                  <a:ext uri="{FF2B5EF4-FFF2-40B4-BE49-F238E27FC236}">
                    <a16:creationId xmlns:a16="http://schemas.microsoft.com/office/drawing/2014/main" id="{E6DDC65D-3A1E-4788-A7D8-D60E0BCEEF8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3615361" y="2991356"/>
                <a:ext cx="1893536" cy="2491389"/>
              </a:xfrm>
              <a:prstGeom prst="rect">
                <a:avLst/>
              </a:prstGeom>
            </p:spPr>
          </p:pic>
          <p:sp>
            <p:nvSpPr>
              <p:cNvPr id="7" name="Arc 6">
                <a:extLst>
                  <a:ext uri="{FF2B5EF4-FFF2-40B4-BE49-F238E27FC236}">
                    <a16:creationId xmlns:a16="http://schemas.microsoft.com/office/drawing/2014/main" id="{447FD086-7761-4CE0-B08E-8454F78E313A}"/>
                  </a:ext>
                </a:extLst>
              </p:cNvPr>
              <p:cNvSpPr/>
              <p:nvPr/>
            </p:nvSpPr>
            <p:spPr>
              <a:xfrm>
                <a:off x="4037682" y="4217097"/>
                <a:ext cx="1057450" cy="1057450"/>
              </a:xfrm>
              <a:prstGeom prst="arc">
                <a:avLst>
                  <a:gd name="adj1" fmla="val 16170742"/>
                  <a:gd name="adj2" fmla="val 11879290"/>
                </a:avLst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EF4E76FD-8893-4176-BCF8-017D4DE7B75D}"/>
                  </a:ext>
                </a:extLst>
              </p:cNvPr>
              <p:cNvSpPr txBox="1"/>
              <p:nvPr/>
            </p:nvSpPr>
            <p:spPr>
              <a:xfrm>
                <a:off x="4452438" y="4765398"/>
                <a:ext cx="244382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GB" sz="1400" dirty="0">
                    <a:solidFill>
                      <a:schemeClr val="tx1"/>
                    </a:solidFill>
                  </a:rPr>
                  <a:t>g</a:t>
                </a:r>
                <a:endParaRPr lang="en-GB" sz="1400" dirty="0"/>
              </a:p>
            </p:txBody>
          </p:sp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5672380C-A890-45F5-93CF-0C860A1A962C}"/>
                  </a:ext>
                </a:extLst>
              </p:cNvPr>
              <p:cNvSpPr txBox="1"/>
              <p:nvPr/>
            </p:nvSpPr>
            <p:spPr>
              <a:xfrm>
                <a:off x="4451369" y="4161523"/>
                <a:ext cx="244382" cy="2769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GB" sz="1200" dirty="0">
                    <a:solidFill>
                      <a:schemeClr val="tx1"/>
                    </a:solidFill>
                  </a:rPr>
                  <a:t>0</a:t>
                </a:r>
                <a:endParaRPr lang="en-GB" sz="1200" dirty="0"/>
              </a:p>
            </p:txBody>
          </p:sp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A69A3EDB-55EE-42A1-9FD1-C9B14E1638B5}"/>
                  </a:ext>
                </a:extLst>
              </p:cNvPr>
              <p:cNvSpPr txBox="1"/>
              <p:nvPr/>
            </p:nvSpPr>
            <p:spPr>
              <a:xfrm>
                <a:off x="3980968" y="4472350"/>
                <a:ext cx="518497" cy="2769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GB" sz="1200" dirty="0">
                    <a:solidFill>
                      <a:schemeClr val="tx1"/>
                    </a:solidFill>
                  </a:rPr>
                  <a:t>200</a:t>
                </a:r>
                <a:endParaRPr lang="en-GB" sz="1200" dirty="0"/>
              </a:p>
            </p:txBody>
          </p:sp>
          <p:cxnSp>
            <p:nvCxnSpPr>
              <p:cNvPr id="10" name="Straight Connector 9">
                <a:extLst>
                  <a:ext uri="{FF2B5EF4-FFF2-40B4-BE49-F238E27FC236}">
                    <a16:creationId xmlns:a16="http://schemas.microsoft.com/office/drawing/2014/main" id="{BB92600A-D10E-4952-AEFF-8951CD78B56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65370" y="4162407"/>
                <a:ext cx="915" cy="55263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Straight Connector 75">
                <a:extLst>
                  <a:ext uri="{FF2B5EF4-FFF2-40B4-BE49-F238E27FC236}">
                    <a16:creationId xmlns:a16="http://schemas.microsoft.com/office/drawing/2014/main" id="{AE42ABAF-0C0A-4A91-8C91-A6AA7EA7889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069681" y="4564550"/>
                <a:ext cx="51267" cy="16975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Straight Connector 77">
                <a:extLst>
                  <a:ext uri="{FF2B5EF4-FFF2-40B4-BE49-F238E27FC236}">
                    <a16:creationId xmlns:a16="http://schemas.microsoft.com/office/drawing/2014/main" id="{33272195-F47E-4084-9DF3-DEFC70BF126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4011226" y="4566525"/>
                <a:ext cx="53568" cy="19763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Straight Connector 79">
                <a:extLst>
                  <a:ext uri="{FF2B5EF4-FFF2-40B4-BE49-F238E27FC236}">
                    <a16:creationId xmlns:a16="http://schemas.microsoft.com/office/drawing/2014/main" id="{21E7B740-9F51-4776-94A7-41856020E4E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4879181" y="5174456"/>
                <a:ext cx="30989" cy="4275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Straight Connector 88">
                <a:extLst>
                  <a:ext uri="{FF2B5EF4-FFF2-40B4-BE49-F238E27FC236}">
                    <a16:creationId xmlns:a16="http://schemas.microsoft.com/office/drawing/2014/main" id="{97F167BC-C4E7-47A5-84A9-38E35B6CFE0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878999" y="4273219"/>
                <a:ext cx="29492" cy="42192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Straight Connector 89">
                <a:extLst>
                  <a:ext uri="{FF2B5EF4-FFF2-40B4-BE49-F238E27FC236}">
                    <a16:creationId xmlns:a16="http://schemas.microsoft.com/office/drawing/2014/main" id="{00E0A2D2-600C-44AA-8F27-ACA17454FFD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67238" y="5274469"/>
                <a:ext cx="665" cy="54768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Straight Connector 90">
                <a:extLst>
                  <a:ext uri="{FF2B5EF4-FFF2-40B4-BE49-F238E27FC236}">
                    <a16:creationId xmlns:a16="http://schemas.microsoft.com/office/drawing/2014/main" id="{B5B55BE0-22F0-48FD-96AA-36930EF2176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224260" y="5174456"/>
                <a:ext cx="33414" cy="49226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Straight Connector 91">
                <a:extLst>
                  <a:ext uri="{FF2B5EF4-FFF2-40B4-BE49-F238E27FC236}">
                    <a16:creationId xmlns:a16="http://schemas.microsoft.com/office/drawing/2014/main" id="{55761159-E955-42D7-A202-06BF8A64EDC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5072063" y="4910138"/>
                <a:ext cx="49188" cy="16692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Straight Connector 92">
                <a:extLst>
                  <a:ext uri="{FF2B5EF4-FFF2-40B4-BE49-F238E27FC236}">
                    <a16:creationId xmlns:a16="http://schemas.microsoft.com/office/drawing/2014/main" id="{D8587F27-6119-4FF6-8856-464CD79A98E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011530" y="4905375"/>
                <a:ext cx="53264" cy="23602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64A2C374-3102-45C1-98F3-1DBB9F38AAD2}"/>
                  </a:ext>
                </a:extLst>
              </p:cNvPr>
              <p:cNvSpPr txBox="1"/>
              <p:nvPr/>
            </p:nvSpPr>
            <p:spPr>
              <a:xfrm>
                <a:off x="4494170" y="4963417"/>
                <a:ext cx="518497" cy="2769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GB" sz="1200" dirty="0">
                    <a:solidFill>
                      <a:schemeClr val="tx1"/>
                    </a:solidFill>
                  </a:rPr>
                  <a:t>100</a:t>
                </a:r>
                <a:endParaRPr lang="en-GB" sz="1200" dirty="0"/>
              </a:p>
            </p:txBody>
          </p:sp>
        </p:grpSp>
      </p:grpSp>
      <p:pic>
        <p:nvPicPr>
          <p:cNvPr id="28" name="Picture 27">
            <a:extLst>
              <a:ext uri="{FF2B5EF4-FFF2-40B4-BE49-F238E27FC236}">
                <a16:creationId xmlns:a16="http://schemas.microsoft.com/office/drawing/2014/main" id="{B31607BF-B8D5-4A05-9325-956AA784210E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12395" y="4333126"/>
            <a:ext cx="128126" cy="1062198"/>
          </a:xfrm>
          <a:prstGeom prst="rect">
            <a:avLst/>
          </a:prstGeom>
        </p:spPr>
      </p:pic>
      <p:grpSp>
        <p:nvGrpSpPr>
          <p:cNvPr id="38" name="Group 37">
            <a:extLst>
              <a:ext uri="{FF2B5EF4-FFF2-40B4-BE49-F238E27FC236}">
                <a16:creationId xmlns:a16="http://schemas.microsoft.com/office/drawing/2014/main" id="{2F5694B0-1903-4D79-81F3-990BBE27C5E5}"/>
              </a:ext>
            </a:extLst>
          </p:cNvPr>
          <p:cNvGrpSpPr/>
          <p:nvPr/>
        </p:nvGrpSpPr>
        <p:grpSpPr>
          <a:xfrm>
            <a:off x="3344252" y="2494228"/>
            <a:ext cx="2429678" cy="3711550"/>
            <a:chOff x="3344252" y="6437829"/>
            <a:chExt cx="2429678" cy="3711550"/>
          </a:xfrm>
        </p:grpSpPr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753F4688-7B36-4399-ACE6-0CB72A456339}"/>
                </a:ext>
              </a:extLst>
            </p:cNvPr>
            <p:cNvSpPr/>
            <p:nvPr/>
          </p:nvSpPr>
          <p:spPr>
            <a:xfrm>
              <a:off x="3344252" y="6437829"/>
              <a:ext cx="2429678" cy="3711550"/>
            </a:xfrm>
            <a:prstGeom prst="rect">
              <a:avLst/>
            </a:prstGeom>
            <a:noFill/>
            <a:ln w="28575">
              <a:solidFill>
                <a:srgbClr val="11743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34EFD968-28DB-4D30-ADD4-6661B4123841}"/>
                </a:ext>
              </a:extLst>
            </p:cNvPr>
            <p:cNvGrpSpPr/>
            <p:nvPr/>
          </p:nvGrpSpPr>
          <p:grpSpPr>
            <a:xfrm>
              <a:off x="3441494" y="7430703"/>
              <a:ext cx="2235194" cy="1725803"/>
              <a:chOff x="3441494" y="7430703"/>
              <a:chExt cx="2235194" cy="1725803"/>
            </a:xfrm>
          </p:grpSpPr>
          <p:pic>
            <p:nvPicPr>
              <p:cNvPr id="56" name="Picture 55">
                <a:extLst>
                  <a:ext uri="{FF2B5EF4-FFF2-40B4-BE49-F238E27FC236}">
                    <a16:creationId xmlns:a16="http://schemas.microsoft.com/office/drawing/2014/main" id="{4E6E0DDD-5137-4082-9C39-A1B42EE9335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3441494" y="7430703"/>
                <a:ext cx="2235194" cy="1725803"/>
              </a:xfrm>
              <a:prstGeom prst="rect">
                <a:avLst/>
              </a:prstGeom>
            </p:spPr>
          </p:pic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0B5451A9-074B-40F4-9C13-104BE726D44B}"/>
                  </a:ext>
                </a:extLst>
              </p:cNvPr>
              <p:cNvSpPr txBox="1"/>
              <p:nvPr/>
            </p:nvSpPr>
            <p:spPr>
              <a:xfrm>
                <a:off x="4485705" y="7524097"/>
                <a:ext cx="737589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GB" sz="1400" dirty="0">
                    <a:solidFill>
                      <a:schemeClr val="tx1"/>
                    </a:solidFill>
                  </a:rPr>
                  <a:t>200ml</a:t>
                </a:r>
                <a:endParaRPr lang="en-GB" sz="1400" dirty="0"/>
              </a:p>
            </p:txBody>
          </p:sp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D6E2DE54-A49D-41E4-90C8-C6832BA8E417}"/>
                  </a:ext>
                </a:extLst>
              </p:cNvPr>
              <p:cNvSpPr txBox="1"/>
              <p:nvPr/>
            </p:nvSpPr>
            <p:spPr>
              <a:xfrm>
                <a:off x="4485705" y="8781154"/>
                <a:ext cx="737589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GB" sz="1400" dirty="0">
                    <a:solidFill>
                      <a:schemeClr val="tx1"/>
                    </a:solidFill>
                  </a:rPr>
                  <a:t>0ml</a:t>
                </a:r>
                <a:endParaRPr lang="en-GB" sz="1400" dirty="0"/>
              </a:p>
            </p:txBody>
          </p:sp>
          <p:cxnSp>
            <p:nvCxnSpPr>
              <p:cNvPr id="62" name="Straight Connector 61">
                <a:extLst>
                  <a:ext uri="{FF2B5EF4-FFF2-40B4-BE49-F238E27FC236}">
                    <a16:creationId xmlns:a16="http://schemas.microsoft.com/office/drawing/2014/main" id="{65C8B989-C487-4D55-9D53-5140E9AADB8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489615" y="7677986"/>
                <a:ext cx="0" cy="1257057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Straight Connector 69">
                <a:extLst>
                  <a:ext uri="{FF2B5EF4-FFF2-40B4-BE49-F238E27FC236}">
                    <a16:creationId xmlns:a16="http://schemas.microsoft.com/office/drawing/2014/main" id="{971EBF1B-4A6B-48E3-A205-6F3745B29F2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434417" y="7677986"/>
                <a:ext cx="110396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Straight Connector 72">
                <a:extLst>
                  <a:ext uri="{FF2B5EF4-FFF2-40B4-BE49-F238E27FC236}">
                    <a16:creationId xmlns:a16="http://schemas.microsoft.com/office/drawing/2014/main" id="{7BEC1B94-A773-4A5D-B876-78A970B8E0F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434417" y="8935042"/>
                <a:ext cx="110396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Straight Connector 73">
                <a:extLst>
                  <a:ext uri="{FF2B5EF4-FFF2-40B4-BE49-F238E27FC236}">
                    <a16:creationId xmlns:a16="http://schemas.microsoft.com/office/drawing/2014/main" id="{6228484B-9E1C-422C-B194-72C88BBC26E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434417" y="8306514"/>
                <a:ext cx="110396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4" name="TextBox 93">
                <a:extLst>
                  <a:ext uri="{FF2B5EF4-FFF2-40B4-BE49-F238E27FC236}">
                    <a16:creationId xmlns:a16="http://schemas.microsoft.com/office/drawing/2014/main" id="{2F286FB5-3940-49DA-899E-754C3848DD8B}"/>
                  </a:ext>
                </a:extLst>
              </p:cNvPr>
              <p:cNvSpPr txBox="1"/>
              <p:nvPr/>
            </p:nvSpPr>
            <p:spPr>
              <a:xfrm>
                <a:off x="4485705" y="8151827"/>
                <a:ext cx="737589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GB" sz="1400" dirty="0">
                    <a:solidFill>
                      <a:schemeClr val="tx1"/>
                    </a:solidFill>
                  </a:rPr>
                  <a:t>100ml</a:t>
                </a:r>
                <a:endParaRPr lang="en-GB" sz="1400" dirty="0"/>
              </a:p>
            </p:txBody>
          </p:sp>
          <p:cxnSp>
            <p:nvCxnSpPr>
              <p:cNvPr id="97" name="Straight Connector 96">
                <a:extLst>
                  <a:ext uri="{FF2B5EF4-FFF2-40B4-BE49-F238E27FC236}">
                    <a16:creationId xmlns:a16="http://schemas.microsoft.com/office/drawing/2014/main" id="{A09BBB39-8DB4-47D0-9B3D-EA203BA8F5E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434417" y="7992250"/>
                <a:ext cx="110396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Straight Connector 97">
                <a:extLst>
                  <a:ext uri="{FF2B5EF4-FFF2-40B4-BE49-F238E27FC236}">
                    <a16:creationId xmlns:a16="http://schemas.microsoft.com/office/drawing/2014/main" id="{0E2EA569-683D-4F88-A80E-0DE572B1F4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434417" y="8620778"/>
                <a:ext cx="110396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428578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7280000">
                                      <p:cBhvr>
                                        <p:cTn id="17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500"/>
                            </p:stCondLst>
                            <p:childTnLst>
                              <p:par>
                                <p:cTn id="6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 animBg="1"/>
      <p:bldP spid="86" grpId="0" animBg="1"/>
      <p:bldP spid="86" grpId="1" animBg="1"/>
      <p:bldP spid="64" grpId="0"/>
      <p:bldP spid="64" grpId="1"/>
      <p:bldP spid="65" grpId="0"/>
      <p:bldP spid="65" grpId="1"/>
      <p:bldP spid="66" grpId="0"/>
      <p:bldP spid="81" grpId="0"/>
      <p:bldP spid="7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755650" y="765175"/>
            <a:ext cx="76326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3200" b="1" dirty="0">
                <a:latin typeface="+mj-lt"/>
              </a:rPr>
              <a:t>Word Problems</a:t>
            </a:r>
          </a:p>
        </p:txBody>
      </p:sp>
      <p:grpSp>
        <p:nvGrpSpPr>
          <p:cNvPr id="18" name="ICONS"/>
          <p:cNvGrpSpPr/>
          <p:nvPr/>
        </p:nvGrpSpPr>
        <p:grpSpPr>
          <a:xfrm>
            <a:off x="7480751" y="621486"/>
            <a:ext cx="1238498" cy="864000"/>
            <a:chOff x="7480751" y="621486"/>
            <a:chExt cx="1238498" cy="864000"/>
          </a:xfrm>
        </p:grpSpPr>
        <p:pic>
          <p:nvPicPr>
            <p:cNvPr id="24" name="Assessment" hidden="1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22" name="Mental and Oral Starter" hidden="1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8200" y="621686"/>
              <a:ext cx="863600" cy="86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Group Work" hidden="1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19" name="Talking Partners" hidden="1"/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17" name="Pairs" hidden="1"/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15" name="Individual Work" hidden="1"/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14" name="Whole Class"/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480751" y="621486"/>
              <a:ext cx="1238498" cy="864000"/>
            </a:xfrm>
            <a:prstGeom prst="rect">
              <a:avLst/>
            </a:prstGeom>
          </p:spPr>
        </p:pic>
      </p:grpSp>
      <p:sp>
        <p:nvSpPr>
          <p:cNvPr id="152" name="Rectangle 151">
            <a:extLst>
              <a:ext uri="{FF2B5EF4-FFF2-40B4-BE49-F238E27FC236}">
                <a16:creationId xmlns:a16="http://schemas.microsoft.com/office/drawing/2014/main" id="{03211206-CE05-4A45-A5E9-DCC816ED7747}"/>
              </a:ext>
            </a:extLst>
          </p:cNvPr>
          <p:cNvSpPr/>
          <p:nvPr/>
        </p:nvSpPr>
        <p:spPr>
          <a:xfrm>
            <a:off x="3337186" y="2460759"/>
            <a:ext cx="5051162" cy="3632065"/>
          </a:xfrm>
          <a:prstGeom prst="rect">
            <a:avLst/>
          </a:prstGeom>
          <a:noFill/>
          <a:ln w="28575">
            <a:solidFill>
              <a:srgbClr val="1174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graphicFrame>
        <p:nvGraphicFramePr>
          <p:cNvPr id="153" name="Table 152">
            <a:extLst>
              <a:ext uri="{FF2B5EF4-FFF2-40B4-BE49-F238E27FC236}">
                <a16:creationId xmlns:a16="http://schemas.microsoft.com/office/drawing/2014/main" id="{24A481AF-1298-4FAD-BF25-93BA2A6E67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0102418"/>
              </p:ext>
            </p:extLst>
          </p:nvPr>
        </p:nvGraphicFramePr>
        <p:xfrm>
          <a:off x="3503776" y="2704173"/>
          <a:ext cx="4717278" cy="1252316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943456">
                  <a:extLst>
                    <a:ext uri="{9D8B030D-6E8A-4147-A177-3AD203B41FA5}">
                      <a16:colId xmlns:a16="http://schemas.microsoft.com/office/drawing/2014/main" val="1190676948"/>
                    </a:ext>
                  </a:extLst>
                </a:gridCol>
                <a:gridCol w="943455">
                  <a:extLst>
                    <a:ext uri="{9D8B030D-6E8A-4147-A177-3AD203B41FA5}">
                      <a16:colId xmlns:a16="http://schemas.microsoft.com/office/drawing/2014/main" val="3058654398"/>
                    </a:ext>
                  </a:extLst>
                </a:gridCol>
                <a:gridCol w="943456">
                  <a:extLst>
                    <a:ext uri="{9D8B030D-6E8A-4147-A177-3AD203B41FA5}">
                      <a16:colId xmlns:a16="http://schemas.microsoft.com/office/drawing/2014/main" val="4202203991"/>
                    </a:ext>
                  </a:extLst>
                </a:gridCol>
                <a:gridCol w="943455">
                  <a:extLst>
                    <a:ext uri="{9D8B030D-6E8A-4147-A177-3AD203B41FA5}">
                      <a16:colId xmlns:a16="http://schemas.microsoft.com/office/drawing/2014/main" val="2515419094"/>
                    </a:ext>
                  </a:extLst>
                </a:gridCol>
                <a:gridCol w="943456">
                  <a:extLst>
                    <a:ext uri="{9D8B030D-6E8A-4147-A177-3AD203B41FA5}">
                      <a16:colId xmlns:a16="http://schemas.microsoft.com/office/drawing/2014/main" val="2165367149"/>
                    </a:ext>
                  </a:extLst>
                </a:gridCol>
              </a:tblGrid>
              <a:tr h="626158">
                <a:tc gridSpan="5"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  <a:latin typeface="+mn-lt"/>
                          <a:cs typeface="Kalam" panose="02000000000000000000" pitchFamily="2" charset="0"/>
                        </a:rPr>
                        <a:t>100</a:t>
                      </a:r>
                      <a:endParaRPr lang="en-GB" b="1" dirty="0">
                        <a:solidFill>
                          <a:schemeClr val="tx1"/>
                        </a:solidFill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C9E7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3195475"/>
                  </a:ext>
                </a:extLst>
              </a:tr>
              <a:tr h="626158"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AD1B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AD1B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AD1B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AD1B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AD1B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5562358"/>
                  </a:ext>
                </a:extLst>
              </a:tr>
            </a:tbl>
          </a:graphicData>
        </a:graphic>
      </p:graphicFrame>
      <p:sp>
        <p:nvSpPr>
          <p:cNvPr id="154" name="Rectangle 153">
            <a:extLst>
              <a:ext uri="{FF2B5EF4-FFF2-40B4-BE49-F238E27FC236}">
                <a16:creationId xmlns:a16="http://schemas.microsoft.com/office/drawing/2014/main" id="{AA649BB7-6A0C-4148-BFB2-C3FA0146E0C8}"/>
              </a:ext>
            </a:extLst>
          </p:cNvPr>
          <p:cNvSpPr/>
          <p:nvPr/>
        </p:nvSpPr>
        <p:spPr>
          <a:xfrm>
            <a:off x="755649" y="1494027"/>
            <a:ext cx="7632699" cy="772107"/>
          </a:xfrm>
          <a:prstGeom prst="rect">
            <a:avLst/>
          </a:prstGeom>
          <a:solidFill>
            <a:schemeClr val="bg1"/>
          </a:solidFill>
          <a:ln w="28575">
            <a:solidFill>
              <a:srgbClr val="1174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>
              <a:defRPr/>
            </a:pPr>
            <a:r>
              <a:rPr lang="en-GB" b="1" dirty="0">
                <a:solidFill>
                  <a:schemeClr val="tx1"/>
                </a:solidFill>
              </a:rPr>
              <a:t>£100 </a:t>
            </a:r>
            <a:r>
              <a:rPr lang="en-GB" dirty="0">
                <a:solidFill>
                  <a:schemeClr val="tx1"/>
                </a:solidFill>
              </a:rPr>
              <a:t>is shared equally between </a:t>
            </a:r>
            <a:r>
              <a:rPr lang="en-GB" b="1" dirty="0">
                <a:solidFill>
                  <a:schemeClr val="tx1"/>
                </a:solidFill>
              </a:rPr>
              <a:t>5</a:t>
            </a:r>
            <a:r>
              <a:rPr lang="en-GB" dirty="0">
                <a:solidFill>
                  <a:schemeClr val="tx1"/>
                </a:solidFill>
              </a:rPr>
              <a:t> people.</a:t>
            </a:r>
            <a:br>
              <a:rPr lang="en-GB" dirty="0">
                <a:solidFill>
                  <a:schemeClr val="tx1"/>
                </a:solidFill>
              </a:rPr>
            </a:br>
            <a:r>
              <a:rPr lang="en-GB" dirty="0">
                <a:solidFill>
                  <a:schemeClr val="tx1"/>
                </a:solidFill>
              </a:rPr>
              <a:t>How much money does each person get?</a:t>
            </a:r>
          </a:p>
        </p:txBody>
      </p:sp>
      <p:grpSp>
        <p:nvGrpSpPr>
          <p:cNvPr id="155" name="Group 154">
            <a:extLst>
              <a:ext uri="{FF2B5EF4-FFF2-40B4-BE49-F238E27FC236}">
                <a16:creationId xmlns:a16="http://schemas.microsoft.com/office/drawing/2014/main" id="{91DC18D7-E9E7-420D-8178-BCE7C8BB3CAE}"/>
              </a:ext>
            </a:extLst>
          </p:cNvPr>
          <p:cNvGrpSpPr/>
          <p:nvPr/>
        </p:nvGrpSpPr>
        <p:grpSpPr>
          <a:xfrm>
            <a:off x="789879" y="4106919"/>
            <a:ext cx="1523709" cy="1969513"/>
            <a:chOff x="6506068" y="3004541"/>
            <a:chExt cx="1523709" cy="1969513"/>
          </a:xfrm>
        </p:grpSpPr>
        <p:pic>
          <p:nvPicPr>
            <p:cNvPr id="156" name="Picture 155">
              <a:extLst>
                <a:ext uri="{FF2B5EF4-FFF2-40B4-BE49-F238E27FC236}">
                  <a16:creationId xmlns:a16="http://schemas.microsoft.com/office/drawing/2014/main" id="{63A35FD9-701F-400D-831B-4E5EF69139E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7466"/>
            <a:stretch/>
          </p:blipFill>
          <p:spPr>
            <a:xfrm>
              <a:off x="6506068" y="3417661"/>
              <a:ext cx="1523709" cy="1556393"/>
            </a:xfrm>
            <a:prstGeom prst="ellipse">
              <a:avLst/>
            </a:prstGeom>
            <a:solidFill>
              <a:srgbClr val="BAD1BE"/>
            </a:solidFill>
            <a:ln w="38100">
              <a:solidFill>
                <a:srgbClr val="11743A"/>
              </a:solidFill>
            </a:ln>
          </p:spPr>
        </p:pic>
        <p:pic>
          <p:nvPicPr>
            <p:cNvPr id="157" name="Picture 156">
              <a:extLst>
                <a:ext uri="{FF2B5EF4-FFF2-40B4-BE49-F238E27FC236}">
                  <a16:creationId xmlns:a16="http://schemas.microsoft.com/office/drawing/2014/main" id="{2D4B4D42-9F9B-4A8A-9386-33A4EE95EF1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612120" y="3004541"/>
              <a:ext cx="1417657" cy="1180961"/>
            </a:xfrm>
            <a:prstGeom prst="rect">
              <a:avLst/>
            </a:prstGeom>
          </p:spPr>
        </p:pic>
      </p:grpSp>
      <p:sp>
        <p:nvSpPr>
          <p:cNvPr id="165" name="Rectangular Callout 16">
            <a:extLst>
              <a:ext uri="{FF2B5EF4-FFF2-40B4-BE49-F238E27FC236}">
                <a16:creationId xmlns:a16="http://schemas.microsoft.com/office/drawing/2014/main" id="{7D886F69-C4C0-45D4-9A45-6DA77A74DFA4}"/>
              </a:ext>
            </a:extLst>
          </p:cNvPr>
          <p:cNvSpPr/>
          <p:nvPr/>
        </p:nvSpPr>
        <p:spPr>
          <a:xfrm>
            <a:off x="755648" y="2460760"/>
            <a:ext cx="2381559" cy="1603104"/>
          </a:xfrm>
          <a:prstGeom prst="wedgeRectCallout">
            <a:avLst>
              <a:gd name="adj1" fmla="val 1058"/>
              <a:gd name="adj2" fmla="val 69297"/>
            </a:avLst>
          </a:prstGeom>
          <a:solidFill>
            <a:schemeClr val="bg1"/>
          </a:solidFill>
          <a:ln w="28575">
            <a:solidFill>
              <a:srgbClr val="1174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ysClr val="windowText" lastClr="000000"/>
                </a:solidFill>
              </a:rPr>
              <a:t>100 </a:t>
            </a:r>
            <a:r>
              <a:rPr lang="en-GB" dirty="0">
                <a:solidFill>
                  <a:sysClr val="windowText" lastClr="000000"/>
                </a:solidFill>
              </a:rPr>
              <a:t>divided into five equal parts is </a:t>
            </a:r>
            <a:r>
              <a:rPr lang="en-GB" b="1" dirty="0">
                <a:solidFill>
                  <a:sysClr val="windowText" lastClr="000000"/>
                </a:solidFill>
              </a:rPr>
              <a:t>20</a:t>
            </a:r>
            <a:r>
              <a:rPr lang="en-GB" dirty="0">
                <a:solidFill>
                  <a:sysClr val="windowText" lastClr="000000"/>
                </a:solidFill>
              </a:rPr>
              <a:t>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DC803A3-970C-4207-848F-55136F6B92EF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88451" y="4276791"/>
            <a:ext cx="1620229" cy="1641162"/>
          </a:xfrm>
          <a:prstGeom prst="rect">
            <a:avLst/>
          </a:prstGeom>
        </p:spPr>
      </p:pic>
      <p:sp>
        <p:nvSpPr>
          <p:cNvPr id="169" name="TextBox 168">
            <a:extLst>
              <a:ext uri="{FF2B5EF4-FFF2-40B4-BE49-F238E27FC236}">
                <a16:creationId xmlns:a16="http://schemas.microsoft.com/office/drawing/2014/main" id="{F88C3B02-1506-4824-83B6-FCD6C86DA578}"/>
              </a:ext>
            </a:extLst>
          </p:cNvPr>
          <p:cNvSpPr txBox="1"/>
          <p:nvPr/>
        </p:nvSpPr>
        <p:spPr>
          <a:xfrm>
            <a:off x="3503776" y="3457575"/>
            <a:ext cx="9348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b="1" dirty="0">
                <a:solidFill>
                  <a:sysClr val="windowText" lastClr="000000"/>
                </a:solidFill>
              </a:rPr>
              <a:t>20</a:t>
            </a:r>
            <a:endParaRPr lang="en-GB" dirty="0"/>
          </a:p>
        </p:txBody>
      </p:sp>
      <p:sp>
        <p:nvSpPr>
          <p:cNvPr id="170" name="TextBox 169">
            <a:extLst>
              <a:ext uri="{FF2B5EF4-FFF2-40B4-BE49-F238E27FC236}">
                <a16:creationId xmlns:a16="http://schemas.microsoft.com/office/drawing/2014/main" id="{0A56D8F1-05A2-4909-B6C8-6F8543FD4A88}"/>
              </a:ext>
            </a:extLst>
          </p:cNvPr>
          <p:cNvSpPr txBox="1"/>
          <p:nvPr/>
        </p:nvSpPr>
        <p:spPr>
          <a:xfrm>
            <a:off x="4446695" y="3457575"/>
            <a:ext cx="9348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b="1" dirty="0">
                <a:solidFill>
                  <a:sysClr val="windowText" lastClr="000000"/>
                </a:solidFill>
              </a:rPr>
              <a:t>20</a:t>
            </a:r>
            <a:endParaRPr lang="en-GB" dirty="0"/>
          </a:p>
        </p:txBody>
      </p:sp>
      <p:sp>
        <p:nvSpPr>
          <p:cNvPr id="171" name="TextBox 170">
            <a:extLst>
              <a:ext uri="{FF2B5EF4-FFF2-40B4-BE49-F238E27FC236}">
                <a16:creationId xmlns:a16="http://schemas.microsoft.com/office/drawing/2014/main" id="{63B763CF-27FF-4D79-89FB-9C96A6DC94ED}"/>
              </a:ext>
            </a:extLst>
          </p:cNvPr>
          <p:cNvSpPr txBox="1"/>
          <p:nvPr/>
        </p:nvSpPr>
        <p:spPr>
          <a:xfrm>
            <a:off x="5389614" y="3457575"/>
            <a:ext cx="9348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b="1" dirty="0">
                <a:solidFill>
                  <a:sysClr val="windowText" lastClr="000000"/>
                </a:solidFill>
              </a:rPr>
              <a:t>20</a:t>
            </a:r>
            <a:endParaRPr lang="en-GB" dirty="0"/>
          </a:p>
        </p:txBody>
      </p:sp>
      <p:sp>
        <p:nvSpPr>
          <p:cNvPr id="172" name="TextBox 171">
            <a:extLst>
              <a:ext uri="{FF2B5EF4-FFF2-40B4-BE49-F238E27FC236}">
                <a16:creationId xmlns:a16="http://schemas.microsoft.com/office/drawing/2014/main" id="{91434C4A-5BEA-4B69-9966-97832D7C8F89}"/>
              </a:ext>
            </a:extLst>
          </p:cNvPr>
          <p:cNvSpPr txBox="1"/>
          <p:nvPr/>
        </p:nvSpPr>
        <p:spPr>
          <a:xfrm>
            <a:off x="6332533" y="3457575"/>
            <a:ext cx="9348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b="1" dirty="0">
                <a:solidFill>
                  <a:sysClr val="windowText" lastClr="000000"/>
                </a:solidFill>
              </a:rPr>
              <a:t>20</a:t>
            </a:r>
            <a:endParaRPr lang="en-GB" dirty="0"/>
          </a:p>
        </p:txBody>
      </p:sp>
      <p:sp>
        <p:nvSpPr>
          <p:cNvPr id="173" name="TextBox 172">
            <a:extLst>
              <a:ext uri="{FF2B5EF4-FFF2-40B4-BE49-F238E27FC236}">
                <a16:creationId xmlns:a16="http://schemas.microsoft.com/office/drawing/2014/main" id="{7B6195F1-65E2-456B-A210-4FF1AC1682C2}"/>
              </a:ext>
            </a:extLst>
          </p:cNvPr>
          <p:cNvSpPr txBox="1"/>
          <p:nvPr/>
        </p:nvSpPr>
        <p:spPr>
          <a:xfrm>
            <a:off x="7275453" y="3457575"/>
            <a:ext cx="9348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b="1" dirty="0">
                <a:solidFill>
                  <a:sysClr val="windowText" lastClr="000000"/>
                </a:solidFill>
              </a:rPr>
              <a:t>20</a:t>
            </a:r>
            <a:endParaRPr lang="en-GB" dirty="0"/>
          </a:p>
        </p:txBody>
      </p:sp>
      <p:sp>
        <p:nvSpPr>
          <p:cNvPr id="174" name="Rectangular Callout 16">
            <a:extLst>
              <a:ext uri="{FF2B5EF4-FFF2-40B4-BE49-F238E27FC236}">
                <a16:creationId xmlns:a16="http://schemas.microsoft.com/office/drawing/2014/main" id="{E2DDAAEF-29D7-4F36-A8A5-3ADC2055CA32}"/>
              </a:ext>
            </a:extLst>
          </p:cNvPr>
          <p:cNvSpPr/>
          <p:nvPr/>
        </p:nvSpPr>
        <p:spPr>
          <a:xfrm>
            <a:off x="4906378" y="4276791"/>
            <a:ext cx="1418110" cy="1059402"/>
          </a:xfrm>
          <a:prstGeom prst="wedgeRectCallout">
            <a:avLst>
              <a:gd name="adj1" fmla="val 65352"/>
              <a:gd name="adj2" fmla="val -1408"/>
            </a:avLst>
          </a:prstGeom>
          <a:solidFill>
            <a:schemeClr val="bg1"/>
          </a:solidFill>
          <a:ln w="28575">
            <a:solidFill>
              <a:srgbClr val="1174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ysClr val="windowText" lastClr="000000"/>
                </a:solidFill>
              </a:rPr>
              <a:t>Each person gets </a:t>
            </a:r>
            <a:r>
              <a:rPr lang="en-GB" b="1" dirty="0">
                <a:solidFill>
                  <a:schemeClr val="tx1"/>
                </a:solidFill>
              </a:rPr>
              <a:t>£20</a:t>
            </a:r>
            <a:r>
              <a:rPr lang="en-GB" dirty="0">
                <a:solidFill>
                  <a:schemeClr val="tx1"/>
                </a:solidFill>
              </a:rPr>
              <a:t>.</a:t>
            </a:r>
            <a:r>
              <a:rPr lang="en-GB" b="1" dirty="0">
                <a:solidFill>
                  <a:sysClr val="windowText" lastClr="000000"/>
                </a:solidFill>
              </a:rPr>
              <a:t>  </a:t>
            </a:r>
            <a:endParaRPr lang="en-GB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7234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5" grpId="0" animBg="1"/>
      <p:bldP spid="169" grpId="0"/>
      <p:bldP spid="170" grpId="0"/>
      <p:bldP spid="171" grpId="0"/>
      <p:bldP spid="172" grpId="0"/>
      <p:bldP spid="173" grpId="0"/>
      <p:bldP spid="17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" name="Table 33">
            <a:extLst>
              <a:ext uri="{FF2B5EF4-FFF2-40B4-BE49-F238E27FC236}">
                <a16:creationId xmlns:a16="http://schemas.microsoft.com/office/drawing/2014/main" id="{C48A8FE9-7D82-4BB2-8AF2-E8AFF1F2B0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9576597"/>
              </p:ext>
            </p:extLst>
          </p:nvPr>
        </p:nvGraphicFramePr>
        <p:xfrm>
          <a:off x="3503776" y="2704173"/>
          <a:ext cx="4717280" cy="626158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589660">
                  <a:extLst>
                    <a:ext uri="{9D8B030D-6E8A-4147-A177-3AD203B41FA5}">
                      <a16:colId xmlns:a16="http://schemas.microsoft.com/office/drawing/2014/main" val="1190676948"/>
                    </a:ext>
                  </a:extLst>
                </a:gridCol>
                <a:gridCol w="589660">
                  <a:extLst>
                    <a:ext uri="{9D8B030D-6E8A-4147-A177-3AD203B41FA5}">
                      <a16:colId xmlns:a16="http://schemas.microsoft.com/office/drawing/2014/main" val="44416821"/>
                    </a:ext>
                  </a:extLst>
                </a:gridCol>
                <a:gridCol w="589660">
                  <a:extLst>
                    <a:ext uri="{9D8B030D-6E8A-4147-A177-3AD203B41FA5}">
                      <a16:colId xmlns:a16="http://schemas.microsoft.com/office/drawing/2014/main" val="1105893938"/>
                    </a:ext>
                  </a:extLst>
                </a:gridCol>
                <a:gridCol w="589660">
                  <a:extLst>
                    <a:ext uri="{9D8B030D-6E8A-4147-A177-3AD203B41FA5}">
                      <a16:colId xmlns:a16="http://schemas.microsoft.com/office/drawing/2014/main" val="2464996428"/>
                    </a:ext>
                  </a:extLst>
                </a:gridCol>
                <a:gridCol w="589660">
                  <a:extLst>
                    <a:ext uri="{9D8B030D-6E8A-4147-A177-3AD203B41FA5}">
                      <a16:colId xmlns:a16="http://schemas.microsoft.com/office/drawing/2014/main" val="652953998"/>
                    </a:ext>
                  </a:extLst>
                </a:gridCol>
                <a:gridCol w="589660">
                  <a:extLst>
                    <a:ext uri="{9D8B030D-6E8A-4147-A177-3AD203B41FA5}">
                      <a16:colId xmlns:a16="http://schemas.microsoft.com/office/drawing/2014/main" val="2035129943"/>
                    </a:ext>
                  </a:extLst>
                </a:gridCol>
                <a:gridCol w="589660">
                  <a:extLst>
                    <a:ext uri="{9D8B030D-6E8A-4147-A177-3AD203B41FA5}">
                      <a16:colId xmlns:a16="http://schemas.microsoft.com/office/drawing/2014/main" val="3412722465"/>
                    </a:ext>
                  </a:extLst>
                </a:gridCol>
                <a:gridCol w="589660">
                  <a:extLst>
                    <a:ext uri="{9D8B030D-6E8A-4147-A177-3AD203B41FA5}">
                      <a16:colId xmlns:a16="http://schemas.microsoft.com/office/drawing/2014/main" val="2622191231"/>
                    </a:ext>
                  </a:extLst>
                </a:gridCol>
              </a:tblGrid>
              <a:tr h="626158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  <a:latin typeface="+mn-lt"/>
                          <a:cs typeface="Kalam" panose="02000000000000000000" pitchFamily="2" charset="0"/>
                        </a:rPr>
                        <a:t>25</a:t>
                      </a:r>
                      <a:endParaRPr lang="en-GB" b="1" dirty="0">
                        <a:solidFill>
                          <a:schemeClr val="tx1"/>
                        </a:solidFill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AD1B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  <a:latin typeface="+mn-lt"/>
                          <a:cs typeface="Kalam" panose="02000000000000000000" pitchFamily="2" charset="0"/>
                        </a:rPr>
                        <a:t>25</a:t>
                      </a:r>
                      <a:endParaRPr lang="en-GB" b="1" dirty="0">
                        <a:solidFill>
                          <a:schemeClr val="tx1"/>
                        </a:solidFill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AD1B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  <a:latin typeface="+mn-lt"/>
                          <a:cs typeface="Kalam" panose="02000000000000000000" pitchFamily="2" charset="0"/>
                        </a:rPr>
                        <a:t>25</a:t>
                      </a:r>
                      <a:endParaRPr lang="en-GB" b="1" dirty="0">
                        <a:solidFill>
                          <a:schemeClr val="tx1"/>
                        </a:solidFill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AD1B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  <a:latin typeface="+mn-lt"/>
                          <a:cs typeface="Kalam" panose="02000000000000000000" pitchFamily="2" charset="0"/>
                        </a:rPr>
                        <a:t>25</a:t>
                      </a:r>
                      <a:endParaRPr lang="en-GB" b="1" dirty="0">
                        <a:solidFill>
                          <a:schemeClr val="tx1"/>
                        </a:solidFill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AD1B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  <a:latin typeface="+mn-lt"/>
                          <a:cs typeface="Kalam" panose="02000000000000000000" pitchFamily="2" charset="0"/>
                        </a:rPr>
                        <a:t>25</a:t>
                      </a:r>
                      <a:endParaRPr lang="en-GB" b="1" dirty="0">
                        <a:solidFill>
                          <a:schemeClr val="tx1"/>
                        </a:solidFill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AD1B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  <a:latin typeface="+mn-lt"/>
                          <a:cs typeface="Kalam" panose="02000000000000000000" pitchFamily="2" charset="0"/>
                        </a:rPr>
                        <a:t>25</a:t>
                      </a:r>
                      <a:endParaRPr lang="en-GB" b="1" dirty="0">
                        <a:solidFill>
                          <a:schemeClr val="tx1"/>
                        </a:solidFill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AD1B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  <a:latin typeface="+mn-lt"/>
                          <a:cs typeface="Kalam" panose="02000000000000000000" pitchFamily="2" charset="0"/>
                        </a:rPr>
                        <a:t>25</a:t>
                      </a:r>
                      <a:endParaRPr lang="en-GB" b="1" dirty="0">
                        <a:solidFill>
                          <a:schemeClr val="tx1"/>
                        </a:solidFill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AD1B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  <a:latin typeface="+mn-lt"/>
                          <a:cs typeface="Kalam" panose="02000000000000000000" pitchFamily="2" charset="0"/>
                        </a:rPr>
                        <a:t>25</a:t>
                      </a:r>
                      <a:endParaRPr lang="en-GB" b="1" dirty="0">
                        <a:solidFill>
                          <a:schemeClr val="tx1"/>
                        </a:solidFill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AD1B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5524500"/>
                  </a:ext>
                </a:extLst>
              </a:tr>
            </a:tbl>
          </a:graphicData>
        </a:graphic>
      </p:graphicFrame>
      <p:graphicFrame>
        <p:nvGraphicFramePr>
          <p:cNvPr id="33" name="Table 32">
            <a:extLst>
              <a:ext uri="{FF2B5EF4-FFF2-40B4-BE49-F238E27FC236}">
                <a16:creationId xmlns:a16="http://schemas.microsoft.com/office/drawing/2014/main" id="{5A8609C1-CB09-474B-A824-6EA2D9D6578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0981998"/>
              </p:ext>
            </p:extLst>
          </p:nvPr>
        </p:nvGraphicFramePr>
        <p:xfrm>
          <a:off x="3503776" y="2704173"/>
          <a:ext cx="4717280" cy="626158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358640">
                  <a:extLst>
                    <a:ext uri="{9D8B030D-6E8A-4147-A177-3AD203B41FA5}">
                      <a16:colId xmlns:a16="http://schemas.microsoft.com/office/drawing/2014/main" val="1190676948"/>
                    </a:ext>
                  </a:extLst>
                </a:gridCol>
                <a:gridCol w="2358640">
                  <a:extLst>
                    <a:ext uri="{9D8B030D-6E8A-4147-A177-3AD203B41FA5}">
                      <a16:colId xmlns:a16="http://schemas.microsoft.com/office/drawing/2014/main" val="652953998"/>
                    </a:ext>
                  </a:extLst>
                </a:gridCol>
              </a:tblGrid>
              <a:tr h="626158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  <a:latin typeface="+mn-lt"/>
                          <a:cs typeface="Kalam" panose="02000000000000000000" pitchFamily="2" charset="0"/>
                        </a:rPr>
                        <a:t>100</a:t>
                      </a:r>
                      <a:endParaRPr lang="en-GB" b="1" dirty="0">
                        <a:solidFill>
                          <a:schemeClr val="tx1"/>
                        </a:solidFill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AD1B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  <a:latin typeface="+mn-lt"/>
                          <a:cs typeface="Kalam" panose="02000000000000000000" pitchFamily="2" charset="0"/>
                        </a:rPr>
                        <a:t>100</a:t>
                      </a:r>
                      <a:endParaRPr lang="en-GB" b="1" dirty="0">
                        <a:solidFill>
                          <a:schemeClr val="tx1"/>
                        </a:solidFill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AD1B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5562358"/>
                  </a:ext>
                </a:extLst>
              </a:tr>
            </a:tbl>
          </a:graphicData>
        </a:graphic>
      </p:graphicFrame>
      <p:sp>
        <p:nvSpPr>
          <p:cNvPr id="12" name="Rectangle 11"/>
          <p:cNvSpPr/>
          <p:nvPr/>
        </p:nvSpPr>
        <p:spPr>
          <a:xfrm>
            <a:off x="755650" y="765175"/>
            <a:ext cx="76326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3200" b="1" dirty="0">
                <a:latin typeface="+mj-lt"/>
              </a:rPr>
              <a:t>Word Problems</a:t>
            </a:r>
          </a:p>
        </p:txBody>
      </p:sp>
      <p:grpSp>
        <p:nvGrpSpPr>
          <p:cNvPr id="18" name="ICONS"/>
          <p:cNvGrpSpPr/>
          <p:nvPr/>
        </p:nvGrpSpPr>
        <p:grpSpPr>
          <a:xfrm>
            <a:off x="7480751" y="621486"/>
            <a:ext cx="1238498" cy="864000"/>
            <a:chOff x="7480751" y="621486"/>
            <a:chExt cx="1238498" cy="864000"/>
          </a:xfrm>
        </p:grpSpPr>
        <p:pic>
          <p:nvPicPr>
            <p:cNvPr id="24" name="Assessment" hidden="1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22" name="Mental and Oral Starter" hidden="1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8200" y="621686"/>
              <a:ext cx="863600" cy="86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Group Work" hidden="1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19" name="Talking Partners" hidden="1"/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17" name="Pairs" hidden="1"/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15" name="Individual Work" hidden="1"/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14" name="Whole Class"/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480751" y="621486"/>
              <a:ext cx="1238498" cy="864000"/>
            </a:xfrm>
            <a:prstGeom prst="rect">
              <a:avLst/>
            </a:prstGeom>
          </p:spPr>
        </p:pic>
      </p:grpSp>
      <p:sp>
        <p:nvSpPr>
          <p:cNvPr id="152" name="Rectangle 151">
            <a:extLst>
              <a:ext uri="{FF2B5EF4-FFF2-40B4-BE49-F238E27FC236}">
                <a16:creationId xmlns:a16="http://schemas.microsoft.com/office/drawing/2014/main" id="{03211206-CE05-4A45-A5E9-DCC816ED7747}"/>
              </a:ext>
            </a:extLst>
          </p:cNvPr>
          <p:cNvSpPr/>
          <p:nvPr/>
        </p:nvSpPr>
        <p:spPr>
          <a:xfrm>
            <a:off x="3337186" y="2460759"/>
            <a:ext cx="5051162" cy="3632065"/>
          </a:xfrm>
          <a:prstGeom prst="rect">
            <a:avLst/>
          </a:prstGeom>
          <a:noFill/>
          <a:ln w="28575">
            <a:solidFill>
              <a:srgbClr val="1174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54" name="Rectangle 153">
            <a:extLst>
              <a:ext uri="{FF2B5EF4-FFF2-40B4-BE49-F238E27FC236}">
                <a16:creationId xmlns:a16="http://schemas.microsoft.com/office/drawing/2014/main" id="{AA649BB7-6A0C-4148-BFB2-C3FA0146E0C8}"/>
              </a:ext>
            </a:extLst>
          </p:cNvPr>
          <p:cNvSpPr/>
          <p:nvPr/>
        </p:nvSpPr>
        <p:spPr>
          <a:xfrm>
            <a:off x="755649" y="1494027"/>
            <a:ext cx="7632699" cy="772107"/>
          </a:xfrm>
          <a:prstGeom prst="rect">
            <a:avLst/>
          </a:prstGeom>
          <a:solidFill>
            <a:schemeClr val="bg1"/>
          </a:solidFill>
          <a:ln w="28575">
            <a:solidFill>
              <a:srgbClr val="1174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>
              <a:defRPr/>
            </a:pPr>
            <a:r>
              <a:rPr lang="en-GB" dirty="0">
                <a:solidFill>
                  <a:schemeClr val="tx1"/>
                </a:solidFill>
              </a:rPr>
              <a:t>I want to cut a ribbon into equal lengths of </a:t>
            </a:r>
            <a:r>
              <a:rPr lang="en-GB" b="1" dirty="0">
                <a:solidFill>
                  <a:schemeClr val="tx1"/>
                </a:solidFill>
              </a:rPr>
              <a:t>25cm</a:t>
            </a:r>
            <a:r>
              <a:rPr lang="en-GB" dirty="0">
                <a:solidFill>
                  <a:schemeClr val="tx1"/>
                </a:solidFill>
              </a:rPr>
              <a:t>.</a:t>
            </a:r>
            <a:br>
              <a:rPr lang="en-GB" dirty="0">
                <a:solidFill>
                  <a:schemeClr val="tx1"/>
                </a:solidFill>
              </a:rPr>
            </a:br>
            <a:r>
              <a:rPr lang="en-GB" dirty="0">
                <a:solidFill>
                  <a:schemeClr val="tx1"/>
                </a:solidFill>
              </a:rPr>
              <a:t>How many lengths can I cut from a </a:t>
            </a:r>
            <a:r>
              <a:rPr lang="en-GB" b="1" dirty="0">
                <a:solidFill>
                  <a:schemeClr val="tx1"/>
                </a:solidFill>
              </a:rPr>
              <a:t>2m</a:t>
            </a:r>
            <a:r>
              <a:rPr lang="en-GB" dirty="0">
                <a:solidFill>
                  <a:schemeClr val="tx1"/>
                </a:solidFill>
              </a:rPr>
              <a:t> piece of ribbon?</a:t>
            </a:r>
          </a:p>
        </p:txBody>
      </p:sp>
      <p:sp>
        <p:nvSpPr>
          <p:cNvPr id="165" name="Rectangular Callout 16">
            <a:extLst>
              <a:ext uri="{FF2B5EF4-FFF2-40B4-BE49-F238E27FC236}">
                <a16:creationId xmlns:a16="http://schemas.microsoft.com/office/drawing/2014/main" id="{7D886F69-C4C0-45D4-9A45-6DA77A74DFA4}"/>
              </a:ext>
            </a:extLst>
          </p:cNvPr>
          <p:cNvSpPr/>
          <p:nvPr/>
        </p:nvSpPr>
        <p:spPr>
          <a:xfrm>
            <a:off x="755648" y="2460760"/>
            <a:ext cx="2381559" cy="1603104"/>
          </a:xfrm>
          <a:prstGeom prst="wedgeRectCallout">
            <a:avLst>
              <a:gd name="adj1" fmla="val 1058"/>
              <a:gd name="adj2" fmla="val 69297"/>
            </a:avLst>
          </a:prstGeom>
          <a:solidFill>
            <a:schemeClr val="bg1"/>
          </a:solidFill>
          <a:ln w="28575">
            <a:solidFill>
              <a:srgbClr val="1174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ysClr val="windowText" lastClr="000000"/>
                </a:solidFill>
              </a:rPr>
              <a:t>There are </a:t>
            </a:r>
            <a:r>
              <a:rPr lang="en-GB" b="1" dirty="0">
                <a:solidFill>
                  <a:sysClr val="windowText" lastClr="000000"/>
                </a:solidFill>
              </a:rPr>
              <a:t>4 equal parts</a:t>
            </a:r>
            <a:r>
              <a:rPr lang="en-GB" dirty="0">
                <a:solidFill>
                  <a:sysClr val="windowText" lastClr="000000"/>
                </a:solidFill>
              </a:rPr>
              <a:t> of </a:t>
            </a:r>
            <a:r>
              <a:rPr lang="en-GB" b="1" dirty="0">
                <a:solidFill>
                  <a:sysClr val="windowText" lastClr="000000"/>
                </a:solidFill>
              </a:rPr>
              <a:t>25</a:t>
            </a:r>
            <a:r>
              <a:rPr lang="en-GB" dirty="0">
                <a:solidFill>
                  <a:sysClr val="windowText" lastClr="000000"/>
                </a:solidFill>
              </a:rPr>
              <a:t> in </a:t>
            </a:r>
            <a:r>
              <a:rPr lang="en-GB" b="1" dirty="0">
                <a:solidFill>
                  <a:sysClr val="windowText" lastClr="000000"/>
                </a:solidFill>
              </a:rPr>
              <a:t>100</a:t>
            </a:r>
            <a:r>
              <a:rPr lang="en-GB" dirty="0">
                <a:solidFill>
                  <a:sysClr val="windowText" lastClr="000000"/>
                </a:solidFill>
              </a:rPr>
              <a:t> so there are </a:t>
            </a:r>
            <a:r>
              <a:rPr lang="en-GB" b="1" dirty="0">
                <a:solidFill>
                  <a:sysClr val="windowText" lastClr="000000"/>
                </a:solidFill>
              </a:rPr>
              <a:t>8</a:t>
            </a:r>
            <a:r>
              <a:rPr lang="en-GB" dirty="0">
                <a:solidFill>
                  <a:sysClr val="windowText" lastClr="000000"/>
                </a:solidFill>
              </a:rPr>
              <a:t> </a:t>
            </a:r>
            <a:r>
              <a:rPr lang="en-GB" b="1" dirty="0">
                <a:solidFill>
                  <a:sysClr val="windowText" lastClr="000000"/>
                </a:solidFill>
              </a:rPr>
              <a:t>equal parts </a:t>
            </a:r>
            <a:r>
              <a:rPr lang="en-GB" dirty="0">
                <a:solidFill>
                  <a:sysClr val="windowText" lastClr="000000"/>
                </a:solidFill>
              </a:rPr>
              <a:t>of </a:t>
            </a:r>
            <a:r>
              <a:rPr lang="en-GB" b="1" dirty="0">
                <a:solidFill>
                  <a:sysClr val="windowText" lastClr="000000"/>
                </a:solidFill>
              </a:rPr>
              <a:t>25</a:t>
            </a:r>
            <a:r>
              <a:rPr lang="en-GB" dirty="0">
                <a:solidFill>
                  <a:sysClr val="windowText" lastClr="000000"/>
                </a:solidFill>
              </a:rPr>
              <a:t> in </a:t>
            </a:r>
            <a:r>
              <a:rPr lang="en-GB" b="1" dirty="0">
                <a:solidFill>
                  <a:sysClr val="windowText" lastClr="000000"/>
                </a:solidFill>
              </a:rPr>
              <a:t>200</a:t>
            </a:r>
            <a:r>
              <a:rPr lang="en-GB" dirty="0">
                <a:solidFill>
                  <a:sysClr val="windowText" lastClr="000000"/>
                </a:solidFill>
              </a:rPr>
              <a:t>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0E44239-0618-424F-AC55-351368A7C8E3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50830" y="4646304"/>
            <a:ext cx="3623171" cy="1389966"/>
          </a:xfrm>
          <a:prstGeom prst="rect">
            <a:avLst/>
          </a:prstGeom>
        </p:spPr>
      </p:pic>
      <p:grpSp>
        <p:nvGrpSpPr>
          <p:cNvPr id="30" name="Group 29">
            <a:extLst>
              <a:ext uri="{FF2B5EF4-FFF2-40B4-BE49-F238E27FC236}">
                <a16:creationId xmlns:a16="http://schemas.microsoft.com/office/drawing/2014/main" id="{46D20D25-BEDA-4D18-9905-0AE1098D222E}"/>
              </a:ext>
            </a:extLst>
          </p:cNvPr>
          <p:cNvGrpSpPr/>
          <p:nvPr/>
        </p:nvGrpSpPr>
        <p:grpSpPr>
          <a:xfrm flipH="1">
            <a:off x="701053" y="4291806"/>
            <a:ext cx="1720816" cy="1784626"/>
            <a:chOff x="6773423" y="4494056"/>
            <a:chExt cx="1720816" cy="1784626"/>
          </a:xfrm>
        </p:grpSpPr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9CC72E8A-4EAC-41B9-A3DD-5EACC758139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871077" y="4722289"/>
              <a:ext cx="1517271" cy="1556393"/>
            </a:xfrm>
            <a:prstGeom prst="ellipse">
              <a:avLst/>
            </a:prstGeom>
            <a:solidFill>
              <a:srgbClr val="BAD1BE"/>
            </a:solidFill>
            <a:ln w="38100">
              <a:solidFill>
                <a:srgbClr val="11743A"/>
              </a:solidFill>
            </a:ln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D4992E5B-248E-46BB-AE2E-870B9DF39FD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773423" y="4494056"/>
              <a:ext cx="1720816" cy="929136"/>
            </a:xfrm>
            <a:prstGeom prst="rect">
              <a:avLst/>
            </a:prstGeom>
          </p:spPr>
        </p:pic>
      </p:grp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8EC645B3-AF4C-4291-BA71-48CB3C252D8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9549770"/>
              </p:ext>
            </p:extLst>
          </p:nvPr>
        </p:nvGraphicFramePr>
        <p:xfrm>
          <a:off x="3503776" y="2704173"/>
          <a:ext cx="4717280" cy="626158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4717280">
                  <a:extLst>
                    <a:ext uri="{9D8B030D-6E8A-4147-A177-3AD203B41FA5}">
                      <a16:colId xmlns:a16="http://schemas.microsoft.com/office/drawing/2014/main" val="1190676948"/>
                    </a:ext>
                  </a:extLst>
                </a:gridCol>
              </a:tblGrid>
              <a:tr h="626158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  <a:latin typeface="+mn-lt"/>
                          <a:cs typeface="Kalam" panose="02000000000000000000" pitchFamily="2" charset="0"/>
                        </a:rPr>
                        <a:t>200</a:t>
                      </a:r>
                      <a:endParaRPr lang="en-GB" b="1" dirty="0">
                        <a:solidFill>
                          <a:schemeClr val="tx1"/>
                        </a:solidFill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C9E7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3195475"/>
                  </a:ext>
                </a:extLst>
              </a:tr>
            </a:tbl>
          </a:graphicData>
        </a:graphic>
      </p:graphicFrame>
      <p:sp>
        <p:nvSpPr>
          <p:cNvPr id="7" name="Oval 6">
            <a:extLst>
              <a:ext uri="{FF2B5EF4-FFF2-40B4-BE49-F238E27FC236}">
                <a16:creationId xmlns:a16="http://schemas.microsoft.com/office/drawing/2014/main" id="{AACA8995-0006-4641-A1F7-4001F4662FFB}"/>
              </a:ext>
            </a:extLst>
          </p:cNvPr>
          <p:cNvSpPr/>
          <p:nvPr/>
        </p:nvSpPr>
        <p:spPr>
          <a:xfrm>
            <a:off x="5215526" y="4694398"/>
            <a:ext cx="1293778" cy="1293778"/>
          </a:xfrm>
          <a:prstGeom prst="ellipse">
            <a:avLst/>
          </a:prstGeom>
          <a:solidFill>
            <a:srgbClr val="BAD1BE"/>
          </a:solidFill>
          <a:ln w="38100">
            <a:solidFill>
              <a:srgbClr val="1174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8 lengths</a:t>
            </a:r>
          </a:p>
        </p:txBody>
      </p:sp>
    </p:spTree>
    <p:extLst>
      <p:ext uri="{BB962C8B-B14F-4D97-AF65-F5344CB8AC3E}">
        <p14:creationId xmlns:p14="http://schemas.microsoft.com/office/powerpoint/2010/main" val="1861678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4.81481E-6 L 4.16667E-6 0.0914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5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4.81481E-6 L 4.16667E-6 0.1826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1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5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5" name="Group 264">
            <a:extLst>
              <a:ext uri="{FF2B5EF4-FFF2-40B4-BE49-F238E27FC236}">
                <a16:creationId xmlns:a16="http://schemas.microsoft.com/office/drawing/2014/main" id="{A88ACFD5-9D53-4F1B-BF99-6A9642FCC575}"/>
              </a:ext>
            </a:extLst>
          </p:cNvPr>
          <p:cNvGrpSpPr/>
          <p:nvPr/>
        </p:nvGrpSpPr>
        <p:grpSpPr>
          <a:xfrm>
            <a:off x="445574" y="702863"/>
            <a:ext cx="7942777" cy="5389961"/>
            <a:chOff x="445574" y="702863"/>
            <a:chExt cx="7942777" cy="5389961"/>
          </a:xfrm>
        </p:grpSpPr>
        <p:sp>
          <p:nvSpPr>
            <p:cNvPr id="266" name="Rectangle 265">
              <a:extLst>
                <a:ext uri="{FF2B5EF4-FFF2-40B4-BE49-F238E27FC236}">
                  <a16:creationId xmlns:a16="http://schemas.microsoft.com/office/drawing/2014/main" id="{ED25C8F8-E00F-4FC6-8443-6337CE9B6C24}"/>
                </a:ext>
              </a:extLst>
            </p:cNvPr>
            <p:cNvSpPr/>
            <p:nvPr/>
          </p:nvSpPr>
          <p:spPr>
            <a:xfrm>
              <a:off x="4563663" y="1819414"/>
              <a:ext cx="3824688" cy="4273409"/>
            </a:xfrm>
            <a:prstGeom prst="rect">
              <a:avLst/>
            </a:prstGeom>
            <a:solidFill>
              <a:srgbClr val="4EB2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67" name="Rectangle 266">
              <a:extLst>
                <a:ext uri="{FF2B5EF4-FFF2-40B4-BE49-F238E27FC236}">
                  <a16:creationId xmlns:a16="http://schemas.microsoft.com/office/drawing/2014/main" id="{E5C590B0-1E9C-44DE-996A-E8A91D2B50F8}"/>
                </a:ext>
              </a:extLst>
            </p:cNvPr>
            <p:cNvSpPr/>
            <p:nvPr/>
          </p:nvSpPr>
          <p:spPr>
            <a:xfrm>
              <a:off x="755650" y="1822827"/>
              <a:ext cx="3816349" cy="4269997"/>
            </a:xfrm>
            <a:prstGeom prst="rect">
              <a:avLst/>
            </a:prstGeom>
            <a:solidFill>
              <a:srgbClr val="007A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68" name="Rectangle 267">
              <a:extLst>
                <a:ext uri="{FF2B5EF4-FFF2-40B4-BE49-F238E27FC236}">
                  <a16:creationId xmlns:a16="http://schemas.microsoft.com/office/drawing/2014/main" id="{D4C6B3FA-8AEF-43E2-9A96-116BFF1BF263}"/>
                </a:ext>
              </a:extLst>
            </p:cNvPr>
            <p:cNvSpPr/>
            <p:nvPr/>
          </p:nvSpPr>
          <p:spPr>
            <a:xfrm>
              <a:off x="755649" y="1364071"/>
              <a:ext cx="7632701" cy="458757"/>
            </a:xfrm>
            <a:prstGeom prst="rect">
              <a:avLst/>
            </a:prstGeom>
            <a:solidFill>
              <a:srgbClr val="C7E8FD"/>
            </a:solidFill>
          </p:spPr>
          <p:txBody>
            <a:bodyPr wrap="square" lIns="72000" tIns="72000" rIns="72000" bIns="108000">
              <a:spAutoFit/>
            </a:bodyPr>
            <a:lstStyle/>
            <a:p>
              <a:pPr algn="ctr"/>
              <a:r>
                <a:rPr lang="en-GB" dirty="0"/>
                <a:t>Dive in by completing your own activity!</a:t>
              </a:r>
            </a:p>
          </p:txBody>
        </p:sp>
        <p:pic>
          <p:nvPicPr>
            <p:cNvPr id="269" name="Picture 268">
              <a:extLst>
                <a:ext uri="{FF2B5EF4-FFF2-40B4-BE49-F238E27FC236}">
                  <a16:creationId xmlns:a16="http://schemas.microsoft.com/office/drawing/2014/main" id="{0846A33C-40FA-4756-B057-4FCD4926D17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55650" y="1819415"/>
              <a:ext cx="3818059" cy="4273409"/>
            </a:xfrm>
            <a:prstGeom prst="rect">
              <a:avLst/>
            </a:prstGeom>
          </p:spPr>
        </p:pic>
        <p:sp>
          <p:nvSpPr>
            <p:cNvPr id="270" name="Rectangle 269">
              <a:extLst>
                <a:ext uri="{FF2B5EF4-FFF2-40B4-BE49-F238E27FC236}">
                  <a16:creationId xmlns:a16="http://schemas.microsoft.com/office/drawing/2014/main" id="{867C1562-96C4-489D-8B93-747A475FF623}"/>
                </a:ext>
              </a:extLst>
            </p:cNvPr>
            <p:cNvSpPr/>
            <p:nvPr/>
          </p:nvSpPr>
          <p:spPr>
            <a:xfrm>
              <a:off x="445574" y="702863"/>
              <a:ext cx="2205347" cy="355276"/>
            </a:xfrm>
            <a:prstGeom prst="rect">
              <a:avLst/>
            </a:prstGeom>
            <a:solidFill>
              <a:srgbClr val="072F54"/>
            </a:solidFill>
          </p:spPr>
          <p:txBody>
            <a:bodyPr wrap="square" lIns="180000" tIns="36000" rIns="180000" bIns="72000" anchor="ctr">
              <a:spAutoFit/>
            </a:bodyPr>
            <a:lstStyle/>
            <a:p>
              <a:pPr algn="ctr"/>
              <a:r>
                <a:rPr lang="en-GB" altLang="en-US" sz="1600" b="1" dirty="0">
                  <a:solidFill>
                    <a:schemeClr val="bg1"/>
                  </a:solidFill>
                </a:rPr>
                <a:t>Diving into Mastery</a:t>
              </a:r>
              <a:endParaRPr lang="en-GB" sz="16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31" name="Picture 30">
            <a:extLst>
              <a:ext uri="{FF2B5EF4-FFF2-40B4-BE49-F238E27FC236}">
                <a16:creationId xmlns:a16="http://schemas.microsoft.com/office/drawing/2014/main" id="{A8213282-72DD-4B1E-9C3D-BBD1DB493C3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572762">
            <a:off x="1073188" y="2285652"/>
            <a:ext cx="1594756" cy="1479588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2368D6E4-A2A7-4F1E-BA12-45F62282CBF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572762">
            <a:off x="2618188" y="2835886"/>
            <a:ext cx="789347" cy="1547021"/>
          </a:xfrm>
          <a:prstGeom prst="rect">
            <a:avLst/>
          </a:prstGeom>
        </p:spPr>
      </p:pic>
      <p:pic>
        <p:nvPicPr>
          <p:cNvPr id="303" name="Boy Writing">
            <a:extLst>
              <a:ext uri="{FF2B5EF4-FFF2-40B4-BE49-F238E27FC236}">
                <a16:creationId xmlns:a16="http://schemas.microsoft.com/office/drawing/2014/main" id="{FF828382-9A60-4136-BED7-71D13DEADB1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5648" y="1928692"/>
            <a:ext cx="4038155" cy="4164130"/>
          </a:xfrm>
          <a:prstGeom prst="rect">
            <a:avLst/>
          </a:prstGeom>
        </p:spPr>
      </p:pic>
      <p:grpSp>
        <p:nvGrpSpPr>
          <p:cNvPr id="18" name="ICONS"/>
          <p:cNvGrpSpPr/>
          <p:nvPr/>
        </p:nvGrpSpPr>
        <p:grpSpPr>
          <a:xfrm>
            <a:off x="7480751" y="621486"/>
            <a:ext cx="1238498" cy="864000"/>
            <a:chOff x="7480751" y="621486"/>
            <a:chExt cx="1238498" cy="864000"/>
          </a:xfrm>
        </p:grpSpPr>
        <p:pic>
          <p:nvPicPr>
            <p:cNvPr id="24" name="Assessment" hidden="1"/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22" name="Mental and Oral Starter" hidden="1"/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8200" y="621686"/>
              <a:ext cx="863600" cy="86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Group Work" hidden="1"/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19" name="Talking Partners" hidden="1"/>
            <p:cNvPicPr>
              <a:picLocks noChangeAspect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17" name="Pairs" hidden="1"/>
            <p:cNvPicPr>
              <a:picLocks noChangeAspect="1"/>
            </p:cNvPicPr>
            <p:nvPr/>
          </p:nvPicPr>
          <p:blipFill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15" name="Individual Work"/>
            <p:cNvPicPr>
              <a:picLocks noChangeAspect="1"/>
            </p:cNvPicPr>
            <p:nvPr/>
          </p:nvPicPr>
          <p:blipFill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14" name="Whole Class" hidden="1"/>
            <p:cNvPicPr>
              <a:picLocks noChangeAspect="1"/>
            </p:cNvPicPr>
            <p:nvPr/>
          </p:nvPicPr>
          <p:blipFill>
            <a:blip r:embed="rId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480751" y="621486"/>
              <a:ext cx="1238498" cy="864000"/>
            </a:xfrm>
            <a:prstGeom prst="rect">
              <a:avLst/>
            </a:prstGeom>
          </p:spPr>
        </p:pic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16A20AA4-9089-4C90-911F-BD2088833971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54426" y="2032602"/>
            <a:ext cx="2722090" cy="385044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DB09280-66BB-412B-8910-88E7F4A782C9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0412" y="2032602"/>
            <a:ext cx="2722090" cy="385044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76547543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>
            <a:extLst>
              <a:ext uri="{FF2B5EF4-FFF2-40B4-BE49-F238E27FC236}">
                <a16:creationId xmlns:a16="http://schemas.microsoft.com/office/drawing/2014/main" id="{0B5F06C5-4F23-4F6E-B78A-4299CC0F1F4D}"/>
              </a:ext>
            </a:extLst>
          </p:cNvPr>
          <p:cNvGrpSpPr/>
          <p:nvPr/>
        </p:nvGrpSpPr>
        <p:grpSpPr>
          <a:xfrm flipH="1">
            <a:off x="6496242" y="3497125"/>
            <a:ext cx="1517270" cy="1919825"/>
            <a:chOff x="6506068" y="3171922"/>
            <a:chExt cx="1517270" cy="1919825"/>
          </a:xfrm>
        </p:grpSpPr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3F60BFEF-2BCA-4BD3-ACA6-A3F073A70A4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433"/>
            <a:stretch/>
          </p:blipFill>
          <p:spPr>
            <a:xfrm>
              <a:off x="6506068" y="3535354"/>
              <a:ext cx="1517270" cy="1556393"/>
            </a:xfrm>
            <a:prstGeom prst="ellipse">
              <a:avLst/>
            </a:prstGeom>
            <a:solidFill>
              <a:srgbClr val="BAD1BE"/>
            </a:solidFill>
            <a:ln w="38100">
              <a:solidFill>
                <a:srgbClr val="11743A"/>
              </a:solidFill>
            </a:ln>
          </p:spPr>
        </p:pic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5FA7BECA-AE83-4D59-BCDF-3246A70E0C7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512507" y="3171922"/>
              <a:ext cx="1510831" cy="1120536"/>
            </a:xfrm>
            <a:prstGeom prst="rect">
              <a:avLst/>
            </a:prstGeom>
          </p:spPr>
        </p:pic>
      </p:grpSp>
      <p:sp>
        <p:nvSpPr>
          <p:cNvPr id="12" name="Rectangle 11"/>
          <p:cNvSpPr/>
          <p:nvPr/>
        </p:nvSpPr>
        <p:spPr>
          <a:xfrm>
            <a:off x="755650" y="765175"/>
            <a:ext cx="76326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3200" b="1" dirty="0">
                <a:latin typeface="+mj-lt"/>
              </a:rPr>
              <a:t>Prove It</a:t>
            </a:r>
          </a:p>
        </p:txBody>
      </p:sp>
      <p:grpSp>
        <p:nvGrpSpPr>
          <p:cNvPr id="18" name="ICONS"/>
          <p:cNvGrpSpPr/>
          <p:nvPr/>
        </p:nvGrpSpPr>
        <p:grpSpPr>
          <a:xfrm>
            <a:off x="7480751" y="621486"/>
            <a:ext cx="1238498" cy="864000"/>
            <a:chOff x="7480751" y="621486"/>
            <a:chExt cx="1238498" cy="864000"/>
          </a:xfrm>
        </p:grpSpPr>
        <p:pic>
          <p:nvPicPr>
            <p:cNvPr id="24" name="Assessment" hidden="1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22" name="Mental and Oral Starter" hidden="1"/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8200" y="621686"/>
              <a:ext cx="863600" cy="86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Group Work" hidden="1"/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19" name="Talking Partners" hidden="1"/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17" name="Pairs" hidden="1"/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15" name="Individual Work" hidden="1"/>
            <p:cNvPicPr>
              <a:picLocks noChangeAspect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14" name="Whole Class"/>
            <p:cNvPicPr>
              <a:picLocks noChangeAspect="1"/>
            </p:cNvPicPr>
            <p:nvPr/>
          </p:nvPicPr>
          <p:blipFill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480751" y="621486"/>
              <a:ext cx="1238498" cy="864000"/>
            </a:xfrm>
            <a:prstGeom prst="rect">
              <a:avLst/>
            </a:prstGeom>
          </p:spPr>
        </p:pic>
      </p:grpSp>
      <p:sp>
        <p:nvSpPr>
          <p:cNvPr id="183" name="Rectangle 182">
            <a:extLst>
              <a:ext uri="{FF2B5EF4-FFF2-40B4-BE49-F238E27FC236}">
                <a16:creationId xmlns:a16="http://schemas.microsoft.com/office/drawing/2014/main" id="{817ED3D6-D26F-44CB-97EA-64B2DD54AAA8}"/>
              </a:ext>
            </a:extLst>
          </p:cNvPr>
          <p:cNvSpPr/>
          <p:nvPr/>
        </p:nvSpPr>
        <p:spPr>
          <a:xfrm>
            <a:off x="764234" y="2606261"/>
            <a:ext cx="5178426" cy="2711196"/>
          </a:xfrm>
          <a:prstGeom prst="rect">
            <a:avLst/>
          </a:prstGeom>
          <a:noFill/>
          <a:ln w="28575">
            <a:solidFill>
              <a:srgbClr val="1174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283" name="Rectangle 282">
            <a:extLst>
              <a:ext uri="{FF2B5EF4-FFF2-40B4-BE49-F238E27FC236}">
                <a16:creationId xmlns:a16="http://schemas.microsoft.com/office/drawing/2014/main" id="{BBC2BC7E-554D-442F-9B24-489898C40A55}"/>
              </a:ext>
            </a:extLst>
          </p:cNvPr>
          <p:cNvSpPr/>
          <p:nvPr/>
        </p:nvSpPr>
        <p:spPr>
          <a:xfrm>
            <a:off x="764233" y="1666433"/>
            <a:ext cx="5178427" cy="772107"/>
          </a:xfrm>
          <a:prstGeom prst="rect">
            <a:avLst/>
          </a:prstGeom>
          <a:solidFill>
            <a:schemeClr val="bg1"/>
          </a:solidFill>
          <a:ln w="28575">
            <a:solidFill>
              <a:srgbClr val="1174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>
              <a:defRPr/>
            </a:pPr>
            <a:r>
              <a:rPr lang="en-GB" dirty="0">
                <a:solidFill>
                  <a:schemeClr val="tx1"/>
                </a:solidFill>
              </a:rPr>
              <a:t>Is Rebecca correct?</a:t>
            </a:r>
          </a:p>
          <a:p>
            <a:pPr algn="ctr">
              <a:defRPr/>
            </a:pPr>
            <a:r>
              <a:rPr lang="en-GB" dirty="0">
                <a:solidFill>
                  <a:schemeClr val="tx1"/>
                </a:solidFill>
              </a:rPr>
              <a:t>Explain how you know. </a:t>
            </a:r>
          </a:p>
        </p:txBody>
      </p:sp>
      <p:sp>
        <p:nvSpPr>
          <p:cNvPr id="123" name="Rectangular Callout 16">
            <a:extLst>
              <a:ext uri="{FF2B5EF4-FFF2-40B4-BE49-F238E27FC236}">
                <a16:creationId xmlns:a16="http://schemas.microsoft.com/office/drawing/2014/main" id="{99931C08-CAC3-49D9-ACE5-4CA7AE16CF5D}"/>
              </a:ext>
            </a:extLst>
          </p:cNvPr>
          <p:cNvSpPr/>
          <p:nvPr/>
        </p:nvSpPr>
        <p:spPr>
          <a:xfrm>
            <a:off x="6129988" y="1666433"/>
            <a:ext cx="2249778" cy="1588069"/>
          </a:xfrm>
          <a:prstGeom prst="wedgeRectCallout">
            <a:avLst>
              <a:gd name="adj1" fmla="val 3873"/>
              <a:gd name="adj2" fmla="val 77294"/>
            </a:avLst>
          </a:prstGeom>
          <a:solidFill>
            <a:schemeClr val="bg1"/>
          </a:solidFill>
          <a:ln w="28575">
            <a:solidFill>
              <a:srgbClr val="1174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ysClr val="windowText" lastClr="000000"/>
                </a:solidFill>
              </a:rPr>
              <a:t>If I add together the two weights shown on the scales, it will be less than 500g.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31A1D4A0-7680-441C-AA0D-9F943A6C1225}"/>
              </a:ext>
            </a:extLst>
          </p:cNvPr>
          <p:cNvGrpSpPr/>
          <p:nvPr/>
        </p:nvGrpSpPr>
        <p:grpSpPr>
          <a:xfrm>
            <a:off x="1262455" y="2742207"/>
            <a:ext cx="1893536" cy="2491389"/>
            <a:chOff x="1262455" y="2742207"/>
            <a:chExt cx="1893536" cy="2491389"/>
          </a:xfrm>
        </p:grpSpPr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E6E75426-776E-4FAF-93ED-937EF22830C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262455" y="2742207"/>
              <a:ext cx="1893536" cy="2491389"/>
            </a:xfrm>
            <a:prstGeom prst="rect">
              <a:avLst/>
            </a:prstGeom>
          </p:spPr>
        </p:pic>
        <p:sp>
          <p:nvSpPr>
            <p:cNvPr id="34" name="Arc 33">
              <a:extLst>
                <a:ext uri="{FF2B5EF4-FFF2-40B4-BE49-F238E27FC236}">
                  <a16:creationId xmlns:a16="http://schemas.microsoft.com/office/drawing/2014/main" id="{86C6031F-BF15-4B9F-B91E-37B0F092DB65}"/>
                </a:ext>
              </a:extLst>
            </p:cNvPr>
            <p:cNvSpPr/>
            <p:nvPr/>
          </p:nvSpPr>
          <p:spPr>
            <a:xfrm>
              <a:off x="1684776" y="3967948"/>
              <a:ext cx="1057450" cy="1057450"/>
            </a:xfrm>
            <a:prstGeom prst="arc">
              <a:avLst>
                <a:gd name="adj1" fmla="val 16170742"/>
                <a:gd name="adj2" fmla="val 11879290"/>
              </a:avLst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6F1EC169-EFE3-4B29-9A54-3A3ACE09E995}"/>
                </a:ext>
              </a:extLst>
            </p:cNvPr>
            <p:cNvSpPr txBox="1"/>
            <p:nvPr/>
          </p:nvSpPr>
          <p:spPr>
            <a:xfrm>
              <a:off x="2099904" y="4478378"/>
              <a:ext cx="244382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GB" sz="1400" dirty="0">
                  <a:solidFill>
                    <a:schemeClr val="tx1"/>
                  </a:solidFill>
                </a:rPr>
                <a:t>g</a:t>
              </a:r>
              <a:endParaRPr lang="en-GB" sz="1400" dirty="0"/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011C9B0B-57CA-45DE-BB7E-C160366F61B5}"/>
                </a:ext>
              </a:extLst>
            </p:cNvPr>
            <p:cNvSpPr txBox="1"/>
            <p:nvPr/>
          </p:nvSpPr>
          <p:spPr>
            <a:xfrm>
              <a:off x="2098463" y="3915040"/>
              <a:ext cx="244382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GB" sz="1100" dirty="0">
                  <a:solidFill>
                    <a:schemeClr val="tx1"/>
                  </a:solidFill>
                </a:rPr>
                <a:t>0</a:t>
              </a:r>
              <a:endParaRPr lang="en-GB" sz="1100" dirty="0"/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BFD6A172-DFA3-49CC-9768-28E747E2636F}"/>
                </a:ext>
              </a:extLst>
            </p:cNvPr>
            <p:cNvSpPr txBox="1"/>
            <p:nvPr/>
          </p:nvSpPr>
          <p:spPr>
            <a:xfrm>
              <a:off x="1609678" y="4225867"/>
              <a:ext cx="518497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GB" sz="1100" dirty="0">
                  <a:solidFill>
                    <a:schemeClr val="tx1"/>
                  </a:solidFill>
                </a:rPr>
                <a:t>200</a:t>
              </a:r>
              <a:endParaRPr lang="en-GB" sz="1100" dirty="0"/>
            </a:p>
          </p:txBody>
        </p: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1AE5131-6995-4EE4-A566-B65BC229C556}"/>
                </a:ext>
              </a:extLst>
            </p:cNvPr>
            <p:cNvCxnSpPr>
              <a:cxnSpLocks/>
            </p:cNvCxnSpPr>
            <p:nvPr/>
          </p:nvCxnSpPr>
          <p:spPr>
            <a:xfrm>
              <a:off x="2212464" y="3916524"/>
              <a:ext cx="915" cy="5526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D0F8B4BE-962A-4AF7-9987-28DDF44D8BE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716775" y="4315401"/>
              <a:ext cx="51267" cy="1697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60E61F29-A736-41A4-ACB2-0B601FB38816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658320" y="4317376"/>
              <a:ext cx="53568" cy="1976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ACCC8F3F-054A-4BC9-9627-FC54C97430EC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526275" y="4925307"/>
              <a:ext cx="30989" cy="4275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5F9D0F57-A06A-4FF4-87E9-FE1CDBBDF59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526093" y="4024070"/>
              <a:ext cx="29492" cy="4219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2192AA91-9A3C-4628-9136-F72C92AB757C}"/>
                </a:ext>
              </a:extLst>
            </p:cNvPr>
            <p:cNvCxnSpPr>
              <a:cxnSpLocks/>
            </p:cNvCxnSpPr>
            <p:nvPr/>
          </p:nvCxnSpPr>
          <p:spPr>
            <a:xfrm>
              <a:off x="2214332" y="5025320"/>
              <a:ext cx="665" cy="5476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26775F82-7C65-42EC-BA1E-2B663D81C58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871354" y="4925307"/>
              <a:ext cx="33414" cy="49226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3797C015-1065-4026-8352-867F15BDEE6A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719157" y="4660989"/>
              <a:ext cx="49188" cy="1669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83C5E1D2-217E-4CBF-9D63-D1D1A052B14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658624" y="4656226"/>
              <a:ext cx="53264" cy="2360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7" name="Picture 46">
              <a:extLst>
                <a:ext uri="{FF2B5EF4-FFF2-40B4-BE49-F238E27FC236}">
                  <a16:creationId xmlns:a16="http://schemas.microsoft.com/office/drawing/2014/main" id="{940BEA54-6071-4193-9E95-D910CE15411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5138525">
              <a:off x="2159489" y="3971024"/>
              <a:ext cx="128126" cy="1062198"/>
            </a:xfrm>
            <a:prstGeom prst="rect">
              <a:avLst/>
            </a:prstGeom>
          </p:spPr>
        </p:pic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BC0208A6-98E7-4BB4-96A5-55B3C1847CF3}"/>
                </a:ext>
              </a:extLst>
            </p:cNvPr>
            <p:cNvSpPr txBox="1"/>
            <p:nvPr/>
          </p:nvSpPr>
          <p:spPr>
            <a:xfrm>
              <a:off x="2143741" y="4722053"/>
              <a:ext cx="518497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GB" sz="1100" dirty="0">
                  <a:solidFill>
                    <a:schemeClr val="tx1"/>
                  </a:solidFill>
                </a:rPr>
                <a:t>100</a:t>
              </a:r>
              <a:endParaRPr lang="en-GB" sz="1100" dirty="0"/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33310AA7-4498-499D-925B-842A313C7DE2}"/>
              </a:ext>
            </a:extLst>
          </p:cNvPr>
          <p:cNvGrpSpPr/>
          <p:nvPr/>
        </p:nvGrpSpPr>
        <p:grpSpPr>
          <a:xfrm>
            <a:off x="3550903" y="2742207"/>
            <a:ext cx="1893536" cy="2491389"/>
            <a:chOff x="3550903" y="2742207"/>
            <a:chExt cx="1893536" cy="2491389"/>
          </a:xfrm>
        </p:grpSpPr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id="{E7329BB0-D2B4-4CB4-A0FB-0B7BFBD66E9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550903" y="2742207"/>
              <a:ext cx="1893536" cy="2491389"/>
            </a:xfrm>
            <a:prstGeom prst="rect">
              <a:avLst/>
            </a:prstGeom>
          </p:spPr>
        </p:pic>
        <p:sp>
          <p:nvSpPr>
            <p:cNvPr id="50" name="Arc 49">
              <a:extLst>
                <a:ext uri="{FF2B5EF4-FFF2-40B4-BE49-F238E27FC236}">
                  <a16:creationId xmlns:a16="http://schemas.microsoft.com/office/drawing/2014/main" id="{1B678ECE-5C77-4C2E-80B6-E7C3C3A8F739}"/>
                </a:ext>
              </a:extLst>
            </p:cNvPr>
            <p:cNvSpPr/>
            <p:nvPr/>
          </p:nvSpPr>
          <p:spPr>
            <a:xfrm>
              <a:off x="3973224" y="3967948"/>
              <a:ext cx="1057450" cy="1057450"/>
            </a:xfrm>
            <a:prstGeom prst="arc">
              <a:avLst>
                <a:gd name="adj1" fmla="val 16170742"/>
                <a:gd name="adj2" fmla="val 11879290"/>
              </a:avLst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D5EC63CD-71C0-46DD-97F5-A40DD7560BB1}"/>
                </a:ext>
              </a:extLst>
            </p:cNvPr>
            <p:cNvSpPr txBox="1"/>
            <p:nvPr/>
          </p:nvSpPr>
          <p:spPr>
            <a:xfrm>
              <a:off x="4380210" y="4477823"/>
              <a:ext cx="244382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GB" sz="1400" dirty="0">
                  <a:solidFill>
                    <a:schemeClr val="tx1"/>
                  </a:solidFill>
                </a:rPr>
                <a:t>g</a:t>
              </a:r>
              <a:endParaRPr lang="en-GB" sz="1400" dirty="0"/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2F49F905-5B29-41BC-B5BF-207F81951123}"/>
                </a:ext>
              </a:extLst>
            </p:cNvPr>
            <p:cNvSpPr txBox="1"/>
            <p:nvPr/>
          </p:nvSpPr>
          <p:spPr>
            <a:xfrm>
              <a:off x="4378721" y="3929271"/>
              <a:ext cx="244382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GB" sz="1000" dirty="0">
                  <a:solidFill>
                    <a:schemeClr val="tx1"/>
                  </a:solidFill>
                </a:rPr>
                <a:t>0</a:t>
              </a:r>
              <a:endParaRPr lang="en-GB" sz="1000" dirty="0"/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AD0B707B-7275-4F6A-9595-EF0F3F88638C}"/>
                </a:ext>
              </a:extLst>
            </p:cNvPr>
            <p:cNvSpPr txBox="1"/>
            <p:nvPr/>
          </p:nvSpPr>
          <p:spPr>
            <a:xfrm>
              <a:off x="3879560" y="4240098"/>
              <a:ext cx="518497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GB" sz="1000" dirty="0">
                  <a:solidFill>
                    <a:schemeClr val="tx1"/>
                  </a:solidFill>
                </a:rPr>
                <a:t>400</a:t>
              </a:r>
              <a:endParaRPr lang="en-GB" sz="1000" dirty="0"/>
            </a:p>
          </p:txBody>
        </p: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26535E08-C73B-4F91-9D37-0853A785DEA5}"/>
                </a:ext>
              </a:extLst>
            </p:cNvPr>
            <p:cNvCxnSpPr>
              <a:cxnSpLocks/>
            </p:cNvCxnSpPr>
            <p:nvPr/>
          </p:nvCxnSpPr>
          <p:spPr>
            <a:xfrm>
              <a:off x="4500912" y="3913258"/>
              <a:ext cx="915" cy="5526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ADB7E05D-E9A3-4216-94BF-7AD75815FB3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005223" y="4315401"/>
              <a:ext cx="51267" cy="1697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64A53593-712F-464D-B6A4-1944ABCB79DA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946768" y="4317376"/>
              <a:ext cx="53568" cy="1976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41DBC396-252F-49FE-98AE-BFAB2C67EBDA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814723" y="4925307"/>
              <a:ext cx="30989" cy="4275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CD8DF3B3-C364-4F28-9307-41AA33C9675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814541" y="4024070"/>
              <a:ext cx="29492" cy="4219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55DBC98F-31F9-41C1-991C-AB9565BD6CF0}"/>
                </a:ext>
              </a:extLst>
            </p:cNvPr>
            <p:cNvCxnSpPr>
              <a:cxnSpLocks/>
            </p:cNvCxnSpPr>
            <p:nvPr/>
          </p:nvCxnSpPr>
          <p:spPr>
            <a:xfrm>
              <a:off x="4502780" y="5025320"/>
              <a:ext cx="665" cy="5476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F22C2DB3-97E9-4BFA-BBB6-7AD57767D34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159802" y="4925307"/>
              <a:ext cx="33414" cy="49226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06BCFC74-09C8-41E1-BFDD-36019D5CA04B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5007605" y="4660989"/>
              <a:ext cx="49188" cy="1669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8A2CB5FD-A51C-4FFF-B439-E2E7C623D55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947072" y="4656226"/>
              <a:ext cx="53264" cy="2360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63" name="Picture 62">
              <a:extLst>
                <a:ext uri="{FF2B5EF4-FFF2-40B4-BE49-F238E27FC236}">
                  <a16:creationId xmlns:a16="http://schemas.microsoft.com/office/drawing/2014/main" id="{53DFAF07-CD39-4F16-B38C-C303CB5EAFA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5159845">
              <a:off x="4447937" y="3971024"/>
              <a:ext cx="128126" cy="1062198"/>
            </a:xfrm>
            <a:prstGeom prst="rect">
              <a:avLst/>
            </a:prstGeom>
          </p:spPr>
        </p:pic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DCEDBE7F-3049-46FF-91FF-6A50B1CE8CBB}"/>
                </a:ext>
              </a:extLst>
            </p:cNvPr>
            <p:cNvSpPr txBox="1"/>
            <p:nvPr/>
          </p:nvSpPr>
          <p:spPr>
            <a:xfrm>
              <a:off x="4605841" y="4212725"/>
              <a:ext cx="518497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GB" sz="1000" dirty="0">
                  <a:solidFill>
                    <a:schemeClr val="tx1"/>
                  </a:solidFill>
                </a:rPr>
                <a:t>100</a:t>
              </a:r>
              <a:endParaRPr lang="en-GB" sz="1000" dirty="0"/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55D849A8-DD3A-497C-B6FA-D18D558384CB}"/>
                </a:ext>
              </a:extLst>
            </p:cNvPr>
            <p:cNvSpPr txBox="1"/>
            <p:nvPr/>
          </p:nvSpPr>
          <p:spPr>
            <a:xfrm>
              <a:off x="4432289" y="4737442"/>
              <a:ext cx="518497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GB" sz="1000" dirty="0">
                  <a:solidFill>
                    <a:schemeClr val="tx1"/>
                  </a:solidFill>
                </a:rPr>
                <a:t>200</a:t>
              </a:r>
              <a:endParaRPr lang="en-GB" sz="1000" dirty="0"/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E07A5804-3107-4773-BAB0-EF27FAEC78DE}"/>
                </a:ext>
              </a:extLst>
            </p:cNvPr>
            <p:cNvSpPr txBox="1"/>
            <p:nvPr/>
          </p:nvSpPr>
          <p:spPr>
            <a:xfrm>
              <a:off x="4057253" y="4737442"/>
              <a:ext cx="518497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GB" sz="1000" dirty="0">
                  <a:solidFill>
                    <a:schemeClr val="tx1"/>
                  </a:solidFill>
                </a:rPr>
                <a:t>300</a:t>
              </a:r>
              <a:endParaRPr lang="en-GB" sz="1000" dirty="0"/>
            </a:p>
          </p:txBody>
        </p:sp>
      </p:grpSp>
      <p:sp>
        <p:nvSpPr>
          <p:cNvPr id="65" name="Rectangle 64">
            <a:extLst>
              <a:ext uri="{FF2B5EF4-FFF2-40B4-BE49-F238E27FC236}">
                <a16:creationId xmlns:a16="http://schemas.microsoft.com/office/drawing/2014/main" id="{0EA69334-177B-446F-8743-B64320A8CEC3}"/>
              </a:ext>
            </a:extLst>
          </p:cNvPr>
          <p:cNvSpPr/>
          <p:nvPr/>
        </p:nvSpPr>
        <p:spPr>
          <a:xfrm>
            <a:off x="764233" y="5317457"/>
            <a:ext cx="5178427" cy="772107"/>
          </a:xfrm>
          <a:prstGeom prst="rect">
            <a:avLst/>
          </a:prstGeom>
          <a:solidFill>
            <a:schemeClr val="bg1"/>
          </a:solidFill>
          <a:ln w="28575">
            <a:solidFill>
              <a:srgbClr val="1174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>
              <a:defRPr/>
            </a:pPr>
            <a:r>
              <a:rPr lang="en-GB" dirty="0">
                <a:solidFill>
                  <a:schemeClr val="tx1"/>
                </a:solidFill>
              </a:rPr>
              <a:t>175g + 350g = 525g</a:t>
            </a:r>
            <a:br>
              <a:rPr lang="en-GB" dirty="0">
                <a:solidFill>
                  <a:schemeClr val="tx1"/>
                </a:solidFill>
              </a:rPr>
            </a:br>
            <a:r>
              <a:rPr lang="en-GB" dirty="0">
                <a:solidFill>
                  <a:schemeClr val="tx1"/>
                </a:solidFill>
              </a:rPr>
              <a:t>Rebecca is incorrect.</a:t>
            </a:r>
          </a:p>
        </p:txBody>
      </p:sp>
    </p:spTree>
    <p:extLst>
      <p:ext uri="{BB962C8B-B14F-4D97-AF65-F5344CB8AC3E}">
        <p14:creationId xmlns:p14="http://schemas.microsoft.com/office/powerpoint/2010/main" val="338106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" grpId="0" animBg="1"/>
      <p:bldP spid="6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ounded Rectangle 24"/>
          <p:cNvSpPr/>
          <p:nvPr/>
        </p:nvSpPr>
        <p:spPr bwMode="auto">
          <a:xfrm>
            <a:off x="503239" y="2930434"/>
            <a:ext cx="8137524" cy="3414803"/>
          </a:xfrm>
          <a:prstGeom prst="roundRect">
            <a:avLst>
              <a:gd name="adj" fmla="val 6409"/>
            </a:avLst>
          </a:prstGeom>
          <a:solidFill>
            <a:srgbClr val="FFF9E7"/>
          </a:solidFill>
          <a:ln w="25400" cap="rnd">
            <a:solidFill>
              <a:srgbClr val="FEFB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sp>
        <p:nvSpPr>
          <p:cNvPr id="24" name="Rounded Rectangle 23"/>
          <p:cNvSpPr/>
          <p:nvPr/>
        </p:nvSpPr>
        <p:spPr bwMode="auto">
          <a:xfrm>
            <a:off x="503239" y="512763"/>
            <a:ext cx="8137524" cy="2193019"/>
          </a:xfrm>
          <a:prstGeom prst="roundRect">
            <a:avLst>
              <a:gd name="adj" fmla="val 6409"/>
            </a:avLst>
          </a:prstGeom>
          <a:solidFill>
            <a:srgbClr val="FFF9E7"/>
          </a:solidFill>
          <a:ln w="25400" cap="rnd">
            <a:solidFill>
              <a:srgbClr val="FEFB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628650" y="3071286"/>
            <a:ext cx="7886700" cy="540000"/>
          </a:xfrm>
          <a:prstGeom prst="rect">
            <a:avLst/>
          </a:prstGeom>
        </p:spPr>
        <p:txBody>
          <a:bodyPr lIns="0" tIns="0" rIns="0" bIns="0" anchor="ctr" anchorCtr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Sassoon Infant Md" panose="02000603050000020003" pitchFamily="50" charset="0"/>
                <a:ea typeface="+mj-ea"/>
                <a:cs typeface="+mj-cs"/>
              </a:defRPr>
            </a:lvl1pPr>
          </a:lstStyle>
          <a:p>
            <a:r>
              <a:rPr lang="en-US" sz="3200" dirty="0">
                <a:latin typeface="+mn-lt"/>
              </a:rPr>
              <a:t>Success</a:t>
            </a:r>
            <a:r>
              <a:rPr lang="en-US" sz="3600" dirty="0">
                <a:latin typeface="+mn-lt"/>
              </a:rPr>
              <a:t> </a:t>
            </a:r>
            <a:r>
              <a:rPr lang="en-US" sz="3200" dirty="0">
                <a:latin typeface="+mn-lt"/>
              </a:rPr>
              <a:t>Criteria</a:t>
            </a:r>
            <a:endParaRPr lang="en-US" sz="3600" dirty="0">
              <a:latin typeface="+mn-lt"/>
            </a:endParaRPr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628648" y="734785"/>
            <a:ext cx="7886700" cy="540000"/>
          </a:xfrm>
          <a:prstGeom prst="rect">
            <a:avLst/>
          </a:prstGeom>
        </p:spPr>
        <p:txBody>
          <a:bodyPr lIns="0" tIns="0" rIns="0" bIns="0" anchor="ctr" anchorCtr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Sassoon Infant Md" panose="02000603050000020003" pitchFamily="50" charset="0"/>
                <a:ea typeface="+mj-ea"/>
                <a:cs typeface="+mj-cs"/>
              </a:defRPr>
            </a:lvl1pPr>
          </a:lstStyle>
          <a:p>
            <a:r>
              <a:rPr lang="en-US" sz="3200" dirty="0">
                <a:latin typeface="+mn-lt"/>
              </a:rPr>
              <a:t>Aim</a:t>
            </a:r>
            <a:endParaRPr lang="en-US" sz="3600" dirty="0">
              <a:latin typeface="+mn-lt"/>
            </a:endParaRPr>
          </a:p>
        </p:txBody>
      </p:sp>
      <p:sp>
        <p:nvSpPr>
          <p:cNvPr id="16" name="Content Placeholder 1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To divide 100 into 2, 4, 5 and 10 equal parts.</a:t>
            </a:r>
          </a:p>
        </p:txBody>
      </p:sp>
      <p:sp>
        <p:nvSpPr>
          <p:cNvPr id="20" name="Content Placeholder 15"/>
          <p:cNvSpPr txBox="1">
            <a:spLocks/>
          </p:cNvSpPr>
          <p:nvPr/>
        </p:nvSpPr>
        <p:spPr>
          <a:xfrm>
            <a:off x="628650" y="3466802"/>
            <a:ext cx="7886700" cy="2263437"/>
          </a:xfrm>
          <a:prstGeom prst="rect">
            <a:avLst/>
          </a:prstGeom>
          <a:noFill/>
          <a:ln w="25400">
            <a:noFill/>
          </a:ln>
        </p:spPr>
        <p:txBody>
          <a:bodyPr vert="horz" lIns="180000" tIns="252000" rIns="252000" bIns="180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latin typeface="Twinkl" pitchFamily="50" charset="0"/>
              </a:rPr>
              <a:t>I can divide 100 into 2, 4, 5 or 10 equal parts.</a:t>
            </a:r>
          </a:p>
          <a:p>
            <a:r>
              <a:rPr lang="en-GB" dirty="0">
                <a:latin typeface="Twinkl" pitchFamily="50" charset="0"/>
              </a:rPr>
              <a:t>I can count forwards and backwards in multiples of 20, 25, and 50 from 0, or from any multiple of these numbers.</a:t>
            </a:r>
          </a:p>
          <a:p>
            <a:r>
              <a:rPr lang="en-GB" dirty="0">
                <a:latin typeface="Twinkl" pitchFamily="50" charset="0"/>
              </a:rPr>
              <a:t>I can read scales marked in multiples of 100 with 2, 4, 5 and 10 equal parts.</a:t>
            </a:r>
          </a:p>
          <a:p>
            <a:r>
              <a:rPr lang="en-GB" dirty="0">
                <a:latin typeface="Twinkl" pitchFamily="50" charset="0"/>
              </a:rPr>
              <a:t>I can solve problems related to multiples of 20, 25 and 50.</a:t>
            </a:r>
          </a:p>
        </p:txBody>
      </p:sp>
    </p:spTree>
    <p:extLst>
      <p:ext uri="{BB962C8B-B14F-4D97-AF65-F5344CB8AC3E}">
        <p14:creationId xmlns:p14="http://schemas.microsoft.com/office/powerpoint/2010/main" val="447285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755650" y="765175"/>
            <a:ext cx="76326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3200" b="1" dirty="0">
                <a:latin typeface="+mj-lt"/>
              </a:rPr>
              <a:t>Remember It</a:t>
            </a:r>
          </a:p>
        </p:txBody>
      </p:sp>
      <p:grpSp>
        <p:nvGrpSpPr>
          <p:cNvPr id="18" name="ICONS"/>
          <p:cNvGrpSpPr/>
          <p:nvPr/>
        </p:nvGrpSpPr>
        <p:grpSpPr>
          <a:xfrm>
            <a:off x="7480751" y="621486"/>
            <a:ext cx="1238498" cy="864000"/>
            <a:chOff x="7480751" y="621486"/>
            <a:chExt cx="1238498" cy="864000"/>
          </a:xfrm>
        </p:grpSpPr>
        <p:pic>
          <p:nvPicPr>
            <p:cNvPr id="24" name="Assessment" hidden="1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22" name="Mental and Oral Starter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8200" y="621686"/>
              <a:ext cx="863600" cy="86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Group Work" hidden="1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19" name="Talking Partners" hidden="1"/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17" name="Pairs" hidden="1"/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15" name="Individual Work" hidden="1"/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14" name="Whole Class" hidden="1"/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480751" y="621486"/>
              <a:ext cx="1238498" cy="864000"/>
            </a:xfrm>
            <a:prstGeom prst="rect">
              <a:avLst/>
            </a:prstGeom>
          </p:spPr>
        </p:pic>
      </p:grpSp>
      <p:sp>
        <p:nvSpPr>
          <p:cNvPr id="66" name="Arrow: Pentagon 65">
            <a:extLst>
              <a:ext uri="{FF2B5EF4-FFF2-40B4-BE49-F238E27FC236}">
                <a16:creationId xmlns:a16="http://schemas.microsoft.com/office/drawing/2014/main" id="{0615D52C-6158-436B-BFEC-7C84026D1123}"/>
              </a:ext>
            </a:extLst>
          </p:cNvPr>
          <p:cNvSpPr/>
          <p:nvPr/>
        </p:nvSpPr>
        <p:spPr>
          <a:xfrm rot="5400000">
            <a:off x="1595625" y="2656969"/>
            <a:ext cx="499288" cy="518064"/>
          </a:xfrm>
          <a:prstGeom prst="homePlate">
            <a:avLst>
              <a:gd name="adj" fmla="val 26221"/>
            </a:avLst>
          </a:prstGeom>
          <a:solidFill>
            <a:srgbClr val="B9D3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2800" b="1" dirty="0">
                <a:solidFill>
                  <a:srgbClr val="B9D36E"/>
                </a:solidFill>
              </a:rPr>
              <a:t>2</a:t>
            </a:r>
            <a:endParaRPr lang="en-GB" sz="2800" b="1" dirty="0">
              <a:solidFill>
                <a:srgbClr val="B9D36E"/>
              </a:solidFill>
            </a:endParaRP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1A822F2A-5B98-46E2-9266-FD0760373B38}"/>
              </a:ext>
            </a:extLst>
          </p:cNvPr>
          <p:cNvSpPr/>
          <p:nvPr/>
        </p:nvSpPr>
        <p:spPr>
          <a:xfrm>
            <a:off x="755649" y="2331431"/>
            <a:ext cx="7632699" cy="1945612"/>
          </a:xfrm>
          <a:prstGeom prst="rect">
            <a:avLst/>
          </a:prstGeom>
          <a:noFill/>
          <a:ln w="28575">
            <a:solidFill>
              <a:srgbClr val="85BD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graphicFrame>
        <p:nvGraphicFramePr>
          <p:cNvPr id="69" name="Table 68">
            <a:extLst>
              <a:ext uri="{FF2B5EF4-FFF2-40B4-BE49-F238E27FC236}">
                <a16:creationId xmlns:a16="http://schemas.microsoft.com/office/drawing/2014/main" id="{C9B62B51-DD1E-459C-9E0B-7A8B9B1AD44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880112"/>
              </p:ext>
            </p:extLst>
          </p:nvPr>
        </p:nvGraphicFramePr>
        <p:xfrm>
          <a:off x="1151998" y="3291580"/>
          <a:ext cx="6840000" cy="68400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684000">
                  <a:extLst>
                    <a:ext uri="{9D8B030D-6E8A-4147-A177-3AD203B41FA5}">
                      <a16:colId xmlns:a16="http://schemas.microsoft.com/office/drawing/2014/main" val="1190676948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3440627358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3202363115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2636433830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3104585524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1670839912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1262826442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457203342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1403679311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2420599231"/>
                    </a:ext>
                  </a:extLst>
                </a:gridCol>
              </a:tblGrid>
              <a:tr h="684000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>
                    <a:lnL w="28575" cap="flat" cmpd="sng" algn="ctr">
                      <a:solidFill>
                        <a:srgbClr val="85BD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85BD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85BD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85BD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9D36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>
                    <a:lnL w="28575" cap="flat" cmpd="sng" algn="ctr">
                      <a:solidFill>
                        <a:srgbClr val="85BD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85BD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85BD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85BD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>
                    <a:lnL w="28575" cap="flat" cmpd="sng" algn="ctr">
                      <a:solidFill>
                        <a:srgbClr val="85BD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85BD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85BD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85BD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9D36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>
                    <a:lnL w="28575" cap="flat" cmpd="sng" algn="ctr">
                      <a:solidFill>
                        <a:srgbClr val="85BD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85BD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85BD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85BD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>
                    <a:lnL w="28575" cap="flat" cmpd="sng" algn="ctr">
                      <a:solidFill>
                        <a:srgbClr val="85BD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85BD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85BD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85BD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9D36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>
                    <a:lnL w="28575" cap="flat" cmpd="sng" algn="ctr">
                      <a:solidFill>
                        <a:srgbClr val="85BD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85BD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85BD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85BD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>
                    <a:lnL w="28575" cap="flat" cmpd="sng" algn="ctr">
                      <a:solidFill>
                        <a:srgbClr val="85BD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85BD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85BD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85BD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9D36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>
                    <a:lnL w="28575" cap="flat" cmpd="sng" algn="ctr">
                      <a:solidFill>
                        <a:srgbClr val="85BD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85BD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85BD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85BD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>
                    <a:lnL w="28575" cap="flat" cmpd="sng" algn="ctr">
                      <a:solidFill>
                        <a:srgbClr val="85BD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85BD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85BD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85BD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9D36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>
                    <a:lnL w="28575" cap="flat" cmpd="sng" algn="ctr">
                      <a:solidFill>
                        <a:srgbClr val="85BD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85BD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85BD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85BD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1807873"/>
                  </a:ext>
                </a:extLst>
              </a:tr>
            </a:tbl>
          </a:graphicData>
        </a:graphic>
      </p:graphicFrame>
      <p:sp>
        <p:nvSpPr>
          <p:cNvPr id="103" name="Rectangular Callout 16">
            <a:extLst>
              <a:ext uri="{FF2B5EF4-FFF2-40B4-BE49-F238E27FC236}">
                <a16:creationId xmlns:a16="http://schemas.microsoft.com/office/drawing/2014/main" id="{FCD57233-5EA5-4C91-8AEF-210CF9C728F9}"/>
              </a:ext>
            </a:extLst>
          </p:cNvPr>
          <p:cNvSpPr/>
          <p:nvPr/>
        </p:nvSpPr>
        <p:spPr>
          <a:xfrm flipH="1">
            <a:off x="2683737" y="4529852"/>
            <a:ext cx="4191374" cy="885533"/>
          </a:xfrm>
          <a:prstGeom prst="wedgeRectCallout">
            <a:avLst>
              <a:gd name="adj1" fmla="val 56452"/>
              <a:gd name="adj2" fmla="val 34433"/>
            </a:avLst>
          </a:prstGeom>
          <a:solidFill>
            <a:schemeClr val="bg1"/>
          </a:solidFill>
          <a:ln w="28575">
            <a:solidFill>
              <a:srgbClr val="85BD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ysClr val="windowText" lastClr="000000"/>
                </a:solidFill>
              </a:rPr>
              <a:t>Can you continue counting in multiples of </a:t>
            </a:r>
            <a:r>
              <a:rPr lang="en-GB" b="1" dirty="0">
                <a:solidFill>
                  <a:sysClr val="windowText" lastClr="000000"/>
                </a:solidFill>
              </a:rPr>
              <a:t>2</a:t>
            </a:r>
            <a:r>
              <a:rPr lang="en-GB" dirty="0">
                <a:solidFill>
                  <a:sysClr val="windowText" lastClr="000000"/>
                </a:solidFill>
              </a:rPr>
              <a:t> past </a:t>
            </a:r>
            <a:r>
              <a:rPr lang="en-GB" b="1" dirty="0">
                <a:solidFill>
                  <a:sysClr val="windowText" lastClr="000000"/>
                </a:solidFill>
              </a:rPr>
              <a:t>20</a:t>
            </a:r>
            <a:r>
              <a:rPr lang="en-GB" dirty="0">
                <a:solidFill>
                  <a:sysClr val="windowText" lastClr="000000"/>
                </a:solidFill>
              </a:rPr>
              <a:t>?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E94A11D-7C07-4E31-8AA7-12086F452C5E}"/>
              </a:ext>
            </a:extLst>
          </p:cNvPr>
          <p:cNvSpPr txBox="1"/>
          <p:nvPr/>
        </p:nvSpPr>
        <p:spPr>
          <a:xfrm>
            <a:off x="1018948" y="2871914"/>
            <a:ext cx="26425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800" b="1" dirty="0">
                <a:latin typeface="+mj-lt"/>
              </a:rPr>
              <a:t>0</a:t>
            </a:r>
            <a:endParaRPr lang="en-GB" dirty="0"/>
          </a:p>
        </p:txBody>
      </p:sp>
      <p:sp>
        <p:nvSpPr>
          <p:cNvPr id="46" name="Arrow: Pentagon 45">
            <a:extLst>
              <a:ext uri="{FF2B5EF4-FFF2-40B4-BE49-F238E27FC236}">
                <a16:creationId xmlns:a16="http://schemas.microsoft.com/office/drawing/2014/main" id="{45AE5291-35D5-4D01-9096-663543F08C70}"/>
              </a:ext>
            </a:extLst>
          </p:cNvPr>
          <p:cNvSpPr/>
          <p:nvPr/>
        </p:nvSpPr>
        <p:spPr>
          <a:xfrm rot="5400000">
            <a:off x="2279049" y="2656969"/>
            <a:ext cx="499288" cy="518064"/>
          </a:xfrm>
          <a:prstGeom prst="homePlate">
            <a:avLst>
              <a:gd name="adj" fmla="val 26221"/>
            </a:avLst>
          </a:prstGeom>
          <a:solidFill>
            <a:srgbClr val="B9D3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2800" b="1" dirty="0">
                <a:solidFill>
                  <a:srgbClr val="B9D36E"/>
                </a:solidFill>
              </a:rPr>
              <a:t>4</a:t>
            </a:r>
            <a:endParaRPr lang="en-GB" sz="2800" b="1" dirty="0">
              <a:solidFill>
                <a:srgbClr val="B9D36E"/>
              </a:solidFill>
            </a:endParaRPr>
          </a:p>
        </p:txBody>
      </p:sp>
      <p:sp>
        <p:nvSpPr>
          <p:cNvPr id="47" name="Arrow: Pentagon 46">
            <a:extLst>
              <a:ext uri="{FF2B5EF4-FFF2-40B4-BE49-F238E27FC236}">
                <a16:creationId xmlns:a16="http://schemas.microsoft.com/office/drawing/2014/main" id="{EB63CA8D-3125-49D0-BF94-4444AA0E3EEF}"/>
              </a:ext>
            </a:extLst>
          </p:cNvPr>
          <p:cNvSpPr/>
          <p:nvPr/>
        </p:nvSpPr>
        <p:spPr>
          <a:xfrm rot="5400000">
            <a:off x="2962473" y="2656969"/>
            <a:ext cx="499288" cy="518064"/>
          </a:xfrm>
          <a:prstGeom prst="homePlate">
            <a:avLst>
              <a:gd name="adj" fmla="val 26221"/>
            </a:avLst>
          </a:prstGeom>
          <a:solidFill>
            <a:srgbClr val="B9D3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2800" b="1" dirty="0">
                <a:solidFill>
                  <a:srgbClr val="B9D36E"/>
                </a:solidFill>
              </a:rPr>
              <a:t>6</a:t>
            </a:r>
            <a:endParaRPr lang="en-GB" sz="2800" b="1" dirty="0">
              <a:solidFill>
                <a:srgbClr val="B9D36E"/>
              </a:solidFill>
            </a:endParaRPr>
          </a:p>
        </p:txBody>
      </p:sp>
      <p:sp>
        <p:nvSpPr>
          <p:cNvPr id="48" name="Arrow: Pentagon 47">
            <a:extLst>
              <a:ext uri="{FF2B5EF4-FFF2-40B4-BE49-F238E27FC236}">
                <a16:creationId xmlns:a16="http://schemas.microsoft.com/office/drawing/2014/main" id="{9CE68CFF-4AB8-430E-9099-163A37E570B2}"/>
              </a:ext>
            </a:extLst>
          </p:cNvPr>
          <p:cNvSpPr/>
          <p:nvPr/>
        </p:nvSpPr>
        <p:spPr>
          <a:xfrm rot="5400000">
            <a:off x="3645897" y="2656969"/>
            <a:ext cx="499288" cy="518064"/>
          </a:xfrm>
          <a:prstGeom prst="homePlate">
            <a:avLst>
              <a:gd name="adj" fmla="val 26221"/>
            </a:avLst>
          </a:prstGeom>
          <a:solidFill>
            <a:srgbClr val="B9D3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2800" b="1" dirty="0">
                <a:solidFill>
                  <a:srgbClr val="B9D36E"/>
                </a:solidFill>
              </a:rPr>
              <a:t>8</a:t>
            </a:r>
            <a:endParaRPr lang="en-GB" sz="2800" b="1" dirty="0">
              <a:solidFill>
                <a:srgbClr val="B9D36E"/>
              </a:solidFill>
            </a:endParaRPr>
          </a:p>
        </p:txBody>
      </p:sp>
      <p:sp>
        <p:nvSpPr>
          <p:cNvPr id="49" name="Arrow: Pentagon 48">
            <a:extLst>
              <a:ext uri="{FF2B5EF4-FFF2-40B4-BE49-F238E27FC236}">
                <a16:creationId xmlns:a16="http://schemas.microsoft.com/office/drawing/2014/main" id="{FF1507F1-70EC-469A-BB63-F731771350B8}"/>
              </a:ext>
            </a:extLst>
          </p:cNvPr>
          <p:cNvSpPr/>
          <p:nvPr/>
        </p:nvSpPr>
        <p:spPr>
          <a:xfrm rot="5400000">
            <a:off x="4329321" y="2656969"/>
            <a:ext cx="499288" cy="518064"/>
          </a:xfrm>
          <a:prstGeom prst="homePlate">
            <a:avLst>
              <a:gd name="adj" fmla="val 26221"/>
            </a:avLst>
          </a:prstGeom>
          <a:solidFill>
            <a:srgbClr val="B9D3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2800" b="1" dirty="0">
                <a:solidFill>
                  <a:srgbClr val="B9D36E"/>
                </a:solidFill>
              </a:rPr>
              <a:t>10</a:t>
            </a:r>
            <a:endParaRPr lang="en-GB" sz="2800" b="1" dirty="0">
              <a:solidFill>
                <a:srgbClr val="B9D36E"/>
              </a:solidFill>
            </a:endParaRPr>
          </a:p>
        </p:txBody>
      </p:sp>
      <p:sp>
        <p:nvSpPr>
          <p:cNvPr id="50" name="Arrow: Pentagon 49">
            <a:extLst>
              <a:ext uri="{FF2B5EF4-FFF2-40B4-BE49-F238E27FC236}">
                <a16:creationId xmlns:a16="http://schemas.microsoft.com/office/drawing/2014/main" id="{710D8A8D-243C-4FC0-88C1-3B9132ADE2C6}"/>
              </a:ext>
            </a:extLst>
          </p:cNvPr>
          <p:cNvSpPr/>
          <p:nvPr/>
        </p:nvSpPr>
        <p:spPr>
          <a:xfrm rot="5400000">
            <a:off x="5012745" y="2656969"/>
            <a:ext cx="499288" cy="518064"/>
          </a:xfrm>
          <a:prstGeom prst="homePlate">
            <a:avLst>
              <a:gd name="adj" fmla="val 26221"/>
            </a:avLst>
          </a:prstGeom>
          <a:solidFill>
            <a:srgbClr val="B9D3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2800" b="1" dirty="0">
                <a:solidFill>
                  <a:srgbClr val="B9D36E"/>
                </a:solidFill>
              </a:rPr>
              <a:t>12</a:t>
            </a:r>
            <a:endParaRPr lang="en-GB" sz="2800" b="1" dirty="0">
              <a:solidFill>
                <a:srgbClr val="B9D36E"/>
              </a:solidFill>
            </a:endParaRPr>
          </a:p>
        </p:txBody>
      </p:sp>
      <p:sp>
        <p:nvSpPr>
          <p:cNvPr id="51" name="Arrow: Pentagon 50">
            <a:extLst>
              <a:ext uri="{FF2B5EF4-FFF2-40B4-BE49-F238E27FC236}">
                <a16:creationId xmlns:a16="http://schemas.microsoft.com/office/drawing/2014/main" id="{31F9A9B5-5F82-45F2-B521-742AC0B317A4}"/>
              </a:ext>
            </a:extLst>
          </p:cNvPr>
          <p:cNvSpPr/>
          <p:nvPr/>
        </p:nvSpPr>
        <p:spPr>
          <a:xfrm rot="5400000">
            <a:off x="5696169" y="2656969"/>
            <a:ext cx="499288" cy="518064"/>
          </a:xfrm>
          <a:prstGeom prst="homePlate">
            <a:avLst>
              <a:gd name="adj" fmla="val 26221"/>
            </a:avLst>
          </a:prstGeom>
          <a:solidFill>
            <a:srgbClr val="B9D3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2800" b="1" dirty="0">
                <a:solidFill>
                  <a:srgbClr val="B9D36E"/>
                </a:solidFill>
              </a:rPr>
              <a:t>14</a:t>
            </a:r>
            <a:endParaRPr lang="en-GB" sz="2800" b="1" dirty="0">
              <a:solidFill>
                <a:srgbClr val="B9D36E"/>
              </a:solidFill>
            </a:endParaRPr>
          </a:p>
        </p:txBody>
      </p:sp>
      <p:sp>
        <p:nvSpPr>
          <p:cNvPr id="52" name="Arrow: Pentagon 51">
            <a:extLst>
              <a:ext uri="{FF2B5EF4-FFF2-40B4-BE49-F238E27FC236}">
                <a16:creationId xmlns:a16="http://schemas.microsoft.com/office/drawing/2014/main" id="{40BC238D-9C08-4CAE-8688-491366E6DB47}"/>
              </a:ext>
            </a:extLst>
          </p:cNvPr>
          <p:cNvSpPr/>
          <p:nvPr/>
        </p:nvSpPr>
        <p:spPr>
          <a:xfrm rot="5400000">
            <a:off x="6379593" y="2656969"/>
            <a:ext cx="499288" cy="518064"/>
          </a:xfrm>
          <a:prstGeom prst="homePlate">
            <a:avLst>
              <a:gd name="adj" fmla="val 26221"/>
            </a:avLst>
          </a:prstGeom>
          <a:solidFill>
            <a:srgbClr val="B9D3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2800" b="1" dirty="0">
                <a:solidFill>
                  <a:srgbClr val="B9D36E"/>
                </a:solidFill>
              </a:rPr>
              <a:t>16</a:t>
            </a:r>
            <a:endParaRPr lang="en-GB" sz="2800" b="1" dirty="0">
              <a:solidFill>
                <a:srgbClr val="B9D36E"/>
              </a:solidFill>
            </a:endParaRPr>
          </a:p>
        </p:txBody>
      </p:sp>
      <p:sp>
        <p:nvSpPr>
          <p:cNvPr id="53" name="Arrow: Pentagon 52">
            <a:extLst>
              <a:ext uri="{FF2B5EF4-FFF2-40B4-BE49-F238E27FC236}">
                <a16:creationId xmlns:a16="http://schemas.microsoft.com/office/drawing/2014/main" id="{2EF82F1E-F2CE-427B-A211-B1151D36B4F5}"/>
              </a:ext>
            </a:extLst>
          </p:cNvPr>
          <p:cNvSpPr/>
          <p:nvPr/>
        </p:nvSpPr>
        <p:spPr>
          <a:xfrm rot="5400000">
            <a:off x="7063017" y="2656969"/>
            <a:ext cx="499288" cy="518064"/>
          </a:xfrm>
          <a:prstGeom prst="homePlate">
            <a:avLst>
              <a:gd name="adj" fmla="val 26221"/>
            </a:avLst>
          </a:prstGeom>
          <a:solidFill>
            <a:srgbClr val="B9D3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2800" b="1" dirty="0">
                <a:solidFill>
                  <a:srgbClr val="B9D36E"/>
                </a:solidFill>
              </a:rPr>
              <a:t>18</a:t>
            </a:r>
            <a:endParaRPr lang="en-GB" sz="2800" b="1" dirty="0">
              <a:solidFill>
                <a:srgbClr val="B9D36E"/>
              </a:solidFill>
            </a:endParaRPr>
          </a:p>
        </p:txBody>
      </p:sp>
      <p:sp>
        <p:nvSpPr>
          <p:cNvPr id="54" name="Arrow: Pentagon 53">
            <a:extLst>
              <a:ext uri="{FF2B5EF4-FFF2-40B4-BE49-F238E27FC236}">
                <a16:creationId xmlns:a16="http://schemas.microsoft.com/office/drawing/2014/main" id="{1DB13F28-2328-4653-AC7C-68711C111EA0}"/>
              </a:ext>
            </a:extLst>
          </p:cNvPr>
          <p:cNvSpPr/>
          <p:nvPr/>
        </p:nvSpPr>
        <p:spPr>
          <a:xfrm rot="5400000">
            <a:off x="7746444" y="2656969"/>
            <a:ext cx="499288" cy="518064"/>
          </a:xfrm>
          <a:prstGeom prst="homePlate">
            <a:avLst>
              <a:gd name="adj" fmla="val 26221"/>
            </a:avLst>
          </a:prstGeom>
          <a:solidFill>
            <a:srgbClr val="B9D3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2800" b="1" dirty="0">
                <a:solidFill>
                  <a:srgbClr val="B9D36E"/>
                </a:solidFill>
              </a:rPr>
              <a:t>20</a:t>
            </a:r>
            <a:endParaRPr lang="en-GB" sz="2800" b="1" dirty="0">
              <a:solidFill>
                <a:srgbClr val="B9D36E"/>
              </a:solidFill>
            </a:endParaRPr>
          </a:p>
        </p:txBody>
      </p:sp>
      <p:grpSp>
        <p:nvGrpSpPr>
          <p:cNvPr id="55" name="Group 54">
            <a:extLst>
              <a:ext uri="{FF2B5EF4-FFF2-40B4-BE49-F238E27FC236}">
                <a16:creationId xmlns:a16="http://schemas.microsoft.com/office/drawing/2014/main" id="{47B1A6A4-46EE-4A51-8B07-5D7C26BE75BF}"/>
              </a:ext>
            </a:extLst>
          </p:cNvPr>
          <p:cNvGrpSpPr/>
          <p:nvPr/>
        </p:nvGrpSpPr>
        <p:grpSpPr>
          <a:xfrm>
            <a:off x="642937" y="4410528"/>
            <a:ext cx="1678791" cy="1817222"/>
            <a:chOff x="642937" y="4461460"/>
            <a:chExt cx="1678791" cy="1817222"/>
          </a:xfrm>
        </p:grpSpPr>
        <p:pic>
          <p:nvPicPr>
            <p:cNvPr id="56" name="Picture 55">
              <a:extLst>
                <a:ext uri="{FF2B5EF4-FFF2-40B4-BE49-F238E27FC236}">
                  <a16:creationId xmlns:a16="http://schemas.microsoft.com/office/drawing/2014/main" id="{039D7121-8F55-4997-866E-E93C2AB9279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04458" y="4722289"/>
              <a:ext cx="1517270" cy="1556393"/>
            </a:xfrm>
            <a:prstGeom prst="ellipse">
              <a:avLst/>
            </a:prstGeom>
            <a:solidFill>
              <a:srgbClr val="B9D36E"/>
            </a:solidFill>
            <a:ln w="38100">
              <a:solidFill>
                <a:srgbClr val="85BD33"/>
              </a:solidFill>
            </a:ln>
          </p:spPr>
        </p:pic>
        <p:pic>
          <p:nvPicPr>
            <p:cNvPr id="57" name="Picture 56">
              <a:extLst>
                <a:ext uri="{FF2B5EF4-FFF2-40B4-BE49-F238E27FC236}">
                  <a16:creationId xmlns:a16="http://schemas.microsoft.com/office/drawing/2014/main" id="{22EDAAB3-E20F-4142-86D2-AC06EC776FA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42937" y="4461460"/>
              <a:ext cx="1671967" cy="1040983"/>
            </a:xfrm>
            <a:prstGeom prst="rect">
              <a:avLst/>
            </a:prstGeom>
          </p:spPr>
        </p:pic>
      </p:grpSp>
      <p:sp>
        <p:nvSpPr>
          <p:cNvPr id="4" name="Rectangle 3">
            <a:extLst>
              <a:ext uri="{FF2B5EF4-FFF2-40B4-BE49-F238E27FC236}">
                <a16:creationId xmlns:a16="http://schemas.microsoft.com/office/drawing/2014/main" id="{9EC14B69-A579-4DD7-824B-075970D5C898}"/>
              </a:ext>
            </a:extLst>
          </p:cNvPr>
          <p:cNvSpPr/>
          <p:nvPr/>
        </p:nvSpPr>
        <p:spPr>
          <a:xfrm>
            <a:off x="755649" y="1593171"/>
            <a:ext cx="7632701" cy="479719"/>
          </a:xfrm>
          <a:prstGeom prst="rect">
            <a:avLst/>
          </a:prstGeom>
          <a:solidFill>
            <a:schemeClr val="bg1"/>
          </a:solidFill>
          <a:ln w="28575">
            <a:solidFill>
              <a:srgbClr val="85BD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>
              <a:defRPr/>
            </a:pPr>
            <a:r>
              <a:rPr lang="en-GB" sz="1700" dirty="0">
                <a:solidFill>
                  <a:schemeClr val="tx1"/>
                </a:solidFill>
              </a:rPr>
              <a:t>Count forwards and backwards along the counting stick in multiples of </a:t>
            </a:r>
            <a:r>
              <a:rPr lang="en-GB" sz="1700" b="1" dirty="0">
                <a:solidFill>
                  <a:schemeClr val="tx1"/>
                </a:solidFill>
              </a:rPr>
              <a:t>2</a:t>
            </a:r>
            <a:r>
              <a:rPr lang="en-GB" sz="1700" dirty="0">
                <a:solidFill>
                  <a:schemeClr val="tx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86237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5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5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9D36E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5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9D36E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9D36E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9" dur="5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3" dur="5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9D36E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2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9D36E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7" dur="5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1" dur="5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9D36E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6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0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9D36E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5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9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9D36E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4" dur="5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8" dur="5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9D36E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3" dur="5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7" dur="5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9D36E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</p:childTnLst>
        </p:cTn>
      </p:par>
    </p:tnLst>
    <p:bldLst>
      <p:bldP spid="66" grpId="0" build="allAtOnce"/>
      <p:bldP spid="103" grpId="0" animBg="1"/>
      <p:bldP spid="46" grpId="0" build="allAtOnce"/>
      <p:bldP spid="47" grpId="0" build="allAtOnce"/>
      <p:bldP spid="48" grpId="0" build="allAtOnce"/>
      <p:bldP spid="49" grpId="0" build="allAtOnce"/>
      <p:bldP spid="50" grpId="0" build="allAtOnce"/>
      <p:bldP spid="51" grpId="0" build="allAtOnce"/>
      <p:bldP spid="52" grpId="0" build="allAtOnce"/>
      <p:bldP spid="53" grpId="0" build="allAtOnce"/>
      <p:bldP spid="5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755650" y="765175"/>
            <a:ext cx="76326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3200" b="1" dirty="0">
                <a:latin typeface="+mj-lt"/>
              </a:rPr>
              <a:t>Remember It</a:t>
            </a:r>
          </a:p>
        </p:txBody>
      </p:sp>
      <p:grpSp>
        <p:nvGrpSpPr>
          <p:cNvPr id="18" name="ICONS"/>
          <p:cNvGrpSpPr/>
          <p:nvPr/>
        </p:nvGrpSpPr>
        <p:grpSpPr>
          <a:xfrm>
            <a:off x="7480751" y="621486"/>
            <a:ext cx="1238498" cy="864000"/>
            <a:chOff x="7480751" y="621486"/>
            <a:chExt cx="1238498" cy="864000"/>
          </a:xfrm>
        </p:grpSpPr>
        <p:pic>
          <p:nvPicPr>
            <p:cNvPr id="24" name="Assessment" hidden="1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22" name="Mental and Oral Starter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8200" y="621686"/>
              <a:ext cx="863600" cy="86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Group Work" hidden="1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19" name="Talking Partners" hidden="1"/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17" name="Pairs" hidden="1"/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15" name="Individual Work" hidden="1"/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14" name="Whole Class" hidden="1"/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480751" y="621486"/>
              <a:ext cx="1238498" cy="864000"/>
            </a:xfrm>
            <a:prstGeom prst="rect">
              <a:avLst/>
            </a:prstGeom>
          </p:spPr>
        </p:pic>
      </p:grpSp>
      <p:sp>
        <p:nvSpPr>
          <p:cNvPr id="66" name="Arrow: Pentagon 65">
            <a:extLst>
              <a:ext uri="{FF2B5EF4-FFF2-40B4-BE49-F238E27FC236}">
                <a16:creationId xmlns:a16="http://schemas.microsoft.com/office/drawing/2014/main" id="{0615D52C-6158-436B-BFEC-7C84026D1123}"/>
              </a:ext>
            </a:extLst>
          </p:cNvPr>
          <p:cNvSpPr/>
          <p:nvPr/>
        </p:nvSpPr>
        <p:spPr>
          <a:xfrm rot="5400000">
            <a:off x="1595625" y="2656969"/>
            <a:ext cx="499288" cy="518064"/>
          </a:xfrm>
          <a:prstGeom prst="homePlate">
            <a:avLst>
              <a:gd name="adj" fmla="val 26221"/>
            </a:avLst>
          </a:prstGeom>
          <a:solidFill>
            <a:srgbClr val="B9D3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2800" b="1" dirty="0">
                <a:solidFill>
                  <a:srgbClr val="B9D36E"/>
                </a:solidFill>
              </a:rPr>
              <a:t>5</a:t>
            </a:r>
            <a:endParaRPr lang="en-GB" sz="2800" b="1" dirty="0">
              <a:solidFill>
                <a:srgbClr val="B9D36E"/>
              </a:solidFill>
            </a:endParaRP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1A822F2A-5B98-46E2-9266-FD0760373B38}"/>
              </a:ext>
            </a:extLst>
          </p:cNvPr>
          <p:cNvSpPr/>
          <p:nvPr/>
        </p:nvSpPr>
        <p:spPr>
          <a:xfrm>
            <a:off x="755649" y="2331431"/>
            <a:ext cx="7632699" cy="1945612"/>
          </a:xfrm>
          <a:prstGeom prst="rect">
            <a:avLst/>
          </a:prstGeom>
          <a:noFill/>
          <a:ln w="28575">
            <a:solidFill>
              <a:srgbClr val="85BD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graphicFrame>
        <p:nvGraphicFramePr>
          <p:cNvPr id="69" name="Table 68">
            <a:extLst>
              <a:ext uri="{FF2B5EF4-FFF2-40B4-BE49-F238E27FC236}">
                <a16:creationId xmlns:a16="http://schemas.microsoft.com/office/drawing/2014/main" id="{C9B62B51-DD1E-459C-9E0B-7A8B9B1AD44D}"/>
              </a:ext>
            </a:extLst>
          </p:cNvPr>
          <p:cNvGraphicFramePr>
            <a:graphicFrameLocks noGrp="1"/>
          </p:cNvGraphicFramePr>
          <p:nvPr/>
        </p:nvGraphicFramePr>
        <p:xfrm>
          <a:off x="1151998" y="3291580"/>
          <a:ext cx="6840000" cy="68400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684000">
                  <a:extLst>
                    <a:ext uri="{9D8B030D-6E8A-4147-A177-3AD203B41FA5}">
                      <a16:colId xmlns:a16="http://schemas.microsoft.com/office/drawing/2014/main" val="1190676948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3440627358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3202363115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2636433830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3104585524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1670839912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1262826442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457203342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1403679311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2420599231"/>
                    </a:ext>
                  </a:extLst>
                </a:gridCol>
              </a:tblGrid>
              <a:tr h="684000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>
                    <a:lnL w="28575" cap="flat" cmpd="sng" algn="ctr">
                      <a:solidFill>
                        <a:srgbClr val="85BD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85BD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85BD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85BD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9D36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>
                    <a:lnL w="28575" cap="flat" cmpd="sng" algn="ctr">
                      <a:solidFill>
                        <a:srgbClr val="85BD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85BD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85BD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85BD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>
                    <a:lnL w="28575" cap="flat" cmpd="sng" algn="ctr">
                      <a:solidFill>
                        <a:srgbClr val="85BD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85BD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85BD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85BD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9D36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>
                    <a:lnL w="28575" cap="flat" cmpd="sng" algn="ctr">
                      <a:solidFill>
                        <a:srgbClr val="85BD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85BD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85BD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85BD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>
                    <a:lnL w="28575" cap="flat" cmpd="sng" algn="ctr">
                      <a:solidFill>
                        <a:srgbClr val="85BD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85BD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85BD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85BD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9D36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>
                    <a:lnL w="28575" cap="flat" cmpd="sng" algn="ctr">
                      <a:solidFill>
                        <a:srgbClr val="85BD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85BD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85BD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85BD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>
                    <a:lnL w="28575" cap="flat" cmpd="sng" algn="ctr">
                      <a:solidFill>
                        <a:srgbClr val="85BD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85BD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85BD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85BD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9D36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>
                    <a:lnL w="28575" cap="flat" cmpd="sng" algn="ctr">
                      <a:solidFill>
                        <a:srgbClr val="85BD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85BD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85BD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85BD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>
                    <a:lnL w="28575" cap="flat" cmpd="sng" algn="ctr">
                      <a:solidFill>
                        <a:srgbClr val="85BD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85BD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85BD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85BD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9D36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>
                    <a:lnL w="28575" cap="flat" cmpd="sng" algn="ctr">
                      <a:solidFill>
                        <a:srgbClr val="85BD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85BD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85BD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85BD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1807873"/>
                  </a:ext>
                </a:extLst>
              </a:tr>
            </a:tbl>
          </a:graphicData>
        </a:graphic>
      </p:graphicFrame>
      <p:sp>
        <p:nvSpPr>
          <p:cNvPr id="103" name="Rectangular Callout 16">
            <a:extLst>
              <a:ext uri="{FF2B5EF4-FFF2-40B4-BE49-F238E27FC236}">
                <a16:creationId xmlns:a16="http://schemas.microsoft.com/office/drawing/2014/main" id="{FCD57233-5EA5-4C91-8AEF-210CF9C728F9}"/>
              </a:ext>
            </a:extLst>
          </p:cNvPr>
          <p:cNvSpPr/>
          <p:nvPr/>
        </p:nvSpPr>
        <p:spPr>
          <a:xfrm>
            <a:off x="2220600" y="4529852"/>
            <a:ext cx="4191374" cy="885533"/>
          </a:xfrm>
          <a:prstGeom prst="wedgeRectCallout">
            <a:avLst>
              <a:gd name="adj1" fmla="val 56452"/>
              <a:gd name="adj2" fmla="val 34433"/>
            </a:avLst>
          </a:prstGeom>
          <a:solidFill>
            <a:schemeClr val="bg1"/>
          </a:solidFill>
          <a:ln w="28575">
            <a:solidFill>
              <a:srgbClr val="85BD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ysClr val="windowText" lastClr="000000"/>
                </a:solidFill>
              </a:rPr>
              <a:t>Can you continue counting in multiples of </a:t>
            </a:r>
            <a:r>
              <a:rPr lang="en-GB" b="1" dirty="0">
                <a:solidFill>
                  <a:sysClr val="windowText" lastClr="000000"/>
                </a:solidFill>
              </a:rPr>
              <a:t>5</a:t>
            </a:r>
            <a:r>
              <a:rPr lang="en-GB" dirty="0">
                <a:solidFill>
                  <a:sysClr val="windowText" lastClr="000000"/>
                </a:solidFill>
              </a:rPr>
              <a:t> past </a:t>
            </a:r>
            <a:r>
              <a:rPr lang="en-GB" b="1" dirty="0">
                <a:solidFill>
                  <a:sysClr val="windowText" lastClr="000000"/>
                </a:solidFill>
              </a:rPr>
              <a:t>50</a:t>
            </a:r>
            <a:r>
              <a:rPr lang="en-GB" dirty="0">
                <a:solidFill>
                  <a:sysClr val="windowText" lastClr="000000"/>
                </a:solidFill>
              </a:rPr>
              <a:t>?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E94A11D-7C07-4E31-8AA7-12086F452C5E}"/>
              </a:ext>
            </a:extLst>
          </p:cNvPr>
          <p:cNvSpPr txBox="1"/>
          <p:nvPr/>
        </p:nvSpPr>
        <p:spPr>
          <a:xfrm>
            <a:off x="1018948" y="2871914"/>
            <a:ext cx="26425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800" b="1" dirty="0">
                <a:latin typeface="+mj-lt"/>
              </a:rPr>
              <a:t>0</a:t>
            </a:r>
            <a:endParaRPr lang="en-GB" dirty="0"/>
          </a:p>
        </p:txBody>
      </p:sp>
      <p:sp>
        <p:nvSpPr>
          <p:cNvPr id="46" name="Arrow: Pentagon 45">
            <a:extLst>
              <a:ext uri="{FF2B5EF4-FFF2-40B4-BE49-F238E27FC236}">
                <a16:creationId xmlns:a16="http://schemas.microsoft.com/office/drawing/2014/main" id="{45AE5291-35D5-4D01-9096-663543F08C70}"/>
              </a:ext>
            </a:extLst>
          </p:cNvPr>
          <p:cNvSpPr/>
          <p:nvPr/>
        </p:nvSpPr>
        <p:spPr>
          <a:xfrm rot="5400000">
            <a:off x="2279049" y="2656969"/>
            <a:ext cx="499288" cy="518064"/>
          </a:xfrm>
          <a:prstGeom prst="homePlate">
            <a:avLst>
              <a:gd name="adj" fmla="val 26221"/>
            </a:avLst>
          </a:prstGeom>
          <a:solidFill>
            <a:srgbClr val="B9D3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2800" b="1" dirty="0">
                <a:solidFill>
                  <a:srgbClr val="B9D36E"/>
                </a:solidFill>
              </a:rPr>
              <a:t>10</a:t>
            </a:r>
            <a:endParaRPr lang="en-GB" sz="2800" b="1" dirty="0">
              <a:solidFill>
                <a:srgbClr val="B9D36E"/>
              </a:solidFill>
            </a:endParaRPr>
          </a:p>
        </p:txBody>
      </p:sp>
      <p:sp>
        <p:nvSpPr>
          <p:cNvPr id="47" name="Arrow: Pentagon 46">
            <a:extLst>
              <a:ext uri="{FF2B5EF4-FFF2-40B4-BE49-F238E27FC236}">
                <a16:creationId xmlns:a16="http://schemas.microsoft.com/office/drawing/2014/main" id="{EB63CA8D-3125-49D0-BF94-4444AA0E3EEF}"/>
              </a:ext>
            </a:extLst>
          </p:cNvPr>
          <p:cNvSpPr/>
          <p:nvPr/>
        </p:nvSpPr>
        <p:spPr>
          <a:xfrm rot="5400000">
            <a:off x="2962473" y="2656969"/>
            <a:ext cx="499288" cy="518064"/>
          </a:xfrm>
          <a:prstGeom prst="homePlate">
            <a:avLst>
              <a:gd name="adj" fmla="val 26221"/>
            </a:avLst>
          </a:prstGeom>
          <a:solidFill>
            <a:srgbClr val="B9D3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2800" b="1" dirty="0">
                <a:solidFill>
                  <a:srgbClr val="B9D36E"/>
                </a:solidFill>
              </a:rPr>
              <a:t>15</a:t>
            </a:r>
            <a:endParaRPr lang="en-GB" sz="2800" b="1" dirty="0">
              <a:solidFill>
                <a:srgbClr val="B9D36E"/>
              </a:solidFill>
            </a:endParaRPr>
          </a:p>
        </p:txBody>
      </p:sp>
      <p:sp>
        <p:nvSpPr>
          <p:cNvPr id="48" name="Arrow: Pentagon 47">
            <a:extLst>
              <a:ext uri="{FF2B5EF4-FFF2-40B4-BE49-F238E27FC236}">
                <a16:creationId xmlns:a16="http://schemas.microsoft.com/office/drawing/2014/main" id="{9CE68CFF-4AB8-430E-9099-163A37E570B2}"/>
              </a:ext>
            </a:extLst>
          </p:cNvPr>
          <p:cNvSpPr/>
          <p:nvPr/>
        </p:nvSpPr>
        <p:spPr>
          <a:xfrm rot="5400000">
            <a:off x="3645897" y="2656969"/>
            <a:ext cx="499288" cy="518064"/>
          </a:xfrm>
          <a:prstGeom prst="homePlate">
            <a:avLst>
              <a:gd name="adj" fmla="val 26221"/>
            </a:avLst>
          </a:prstGeom>
          <a:solidFill>
            <a:srgbClr val="B9D3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2800" b="1" dirty="0">
                <a:solidFill>
                  <a:srgbClr val="B9D36E"/>
                </a:solidFill>
              </a:rPr>
              <a:t>20</a:t>
            </a:r>
            <a:endParaRPr lang="en-GB" sz="2800" b="1" dirty="0">
              <a:solidFill>
                <a:srgbClr val="B9D36E"/>
              </a:solidFill>
            </a:endParaRPr>
          </a:p>
        </p:txBody>
      </p:sp>
      <p:sp>
        <p:nvSpPr>
          <p:cNvPr id="49" name="Arrow: Pentagon 48">
            <a:extLst>
              <a:ext uri="{FF2B5EF4-FFF2-40B4-BE49-F238E27FC236}">
                <a16:creationId xmlns:a16="http://schemas.microsoft.com/office/drawing/2014/main" id="{FF1507F1-70EC-469A-BB63-F731771350B8}"/>
              </a:ext>
            </a:extLst>
          </p:cNvPr>
          <p:cNvSpPr/>
          <p:nvPr/>
        </p:nvSpPr>
        <p:spPr>
          <a:xfrm rot="5400000">
            <a:off x="4329321" y="2656969"/>
            <a:ext cx="499288" cy="518064"/>
          </a:xfrm>
          <a:prstGeom prst="homePlate">
            <a:avLst>
              <a:gd name="adj" fmla="val 26221"/>
            </a:avLst>
          </a:prstGeom>
          <a:solidFill>
            <a:srgbClr val="B9D3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2800" b="1" dirty="0">
                <a:solidFill>
                  <a:srgbClr val="B9D36E"/>
                </a:solidFill>
              </a:rPr>
              <a:t>25</a:t>
            </a:r>
            <a:endParaRPr lang="en-GB" sz="2800" b="1" dirty="0">
              <a:solidFill>
                <a:srgbClr val="B9D36E"/>
              </a:solidFill>
            </a:endParaRPr>
          </a:p>
        </p:txBody>
      </p:sp>
      <p:sp>
        <p:nvSpPr>
          <p:cNvPr id="50" name="Arrow: Pentagon 49">
            <a:extLst>
              <a:ext uri="{FF2B5EF4-FFF2-40B4-BE49-F238E27FC236}">
                <a16:creationId xmlns:a16="http://schemas.microsoft.com/office/drawing/2014/main" id="{710D8A8D-243C-4FC0-88C1-3B9132ADE2C6}"/>
              </a:ext>
            </a:extLst>
          </p:cNvPr>
          <p:cNvSpPr/>
          <p:nvPr/>
        </p:nvSpPr>
        <p:spPr>
          <a:xfrm rot="5400000">
            <a:off x="5012745" y="2656969"/>
            <a:ext cx="499288" cy="518064"/>
          </a:xfrm>
          <a:prstGeom prst="homePlate">
            <a:avLst>
              <a:gd name="adj" fmla="val 26221"/>
            </a:avLst>
          </a:prstGeom>
          <a:solidFill>
            <a:srgbClr val="B9D3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2800" b="1" dirty="0">
                <a:solidFill>
                  <a:srgbClr val="B9D36E"/>
                </a:solidFill>
              </a:rPr>
              <a:t>30</a:t>
            </a:r>
            <a:endParaRPr lang="en-GB" sz="2800" b="1" dirty="0">
              <a:solidFill>
                <a:srgbClr val="B9D36E"/>
              </a:solidFill>
            </a:endParaRPr>
          </a:p>
        </p:txBody>
      </p:sp>
      <p:sp>
        <p:nvSpPr>
          <p:cNvPr id="51" name="Arrow: Pentagon 50">
            <a:extLst>
              <a:ext uri="{FF2B5EF4-FFF2-40B4-BE49-F238E27FC236}">
                <a16:creationId xmlns:a16="http://schemas.microsoft.com/office/drawing/2014/main" id="{31F9A9B5-5F82-45F2-B521-742AC0B317A4}"/>
              </a:ext>
            </a:extLst>
          </p:cNvPr>
          <p:cNvSpPr/>
          <p:nvPr/>
        </p:nvSpPr>
        <p:spPr>
          <a:xfrm rot="5400000">
            <a:off x="5696169" y="2656969"/>
            <a:ext cx="499288" cy="518064"/>
          </a:xfrm>
          <a:prstGeom prst="homePlate">
            <a:avLst>
              <a:gd name="adj" fmla="val 26221"/>
            </a:avLst>
          </a:prstGeom>
          <a:solidFill>
            <a:srgbClr val="B9D3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2800" b="1" dirty="0">
                <a:solidFill>
                  <a:srgbClr val="B9D36E"/>
                </a:solidFill>
              </a:rPr>
              <a:t>35</a:t>
            </a:r>
            <a:endParaRPr lang="en-GB" sz="2800" b="1" dirty="0">
              <a:solidFill>
                <a:srgbClr val="B9D36E"/>
              </a:solidFill>
            </a:endParaRPr>
          </a:p>
        </p:txBody>
      </p:sp>
      <p:sp>
        <p:nvSpPr>
          <p:cNvPr id="52" name="Arrow: Pentagon 51">
            <a:extLst>
              <a:ext uri="{FF2B5EF4-FFF2-40B4-BE49-F238E27FC236}">
                <a16:creationId xmlns:a16="http://schemas.microsoft.com/office/drawing/2014/main" id="{40BC238D-9C08-4CAE-8688-491366E6DB47}"/>
              </a:ext>
            </a:extLst>
          </p:cNvPr>
          <p:cNvSpPr/>
          <p:nvPr/>
        </p:nvSpPr>
        <p:spPr>
          <a:xfrm rot="5400000">
            <a:off x="6379593" y="2656969"/>
            <a:ext cx="499288" cy="518064"/>
          </a:xfrm>
          <a:prstGeom prst="homePlate">
            <a:avLst>
              <a:gd name="adj" fmla="val 26221"/>
            </a:avLst>
          </a:prstGeom>
          <a:solidFill>
            <a:srgbClr val="B9D3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2700" b="1" dirty="0">
                <a:solidFill>
                  <a:srgbClr val="B9D36E"/>
                </a:solidFill>
              </a:rPr>
              <a:t>40</a:t>
            </a:r>
            <a:endParaRPr lang="en-GB" sz="2700" b="1" dirty="0">
              <a:solidFill>
                <a:srgbClr val="B9D36E"/>
              </a:solidFill>
            </a:endParaRPr>
          </a:p>
        </p:txBody>
      </p:sp>
      <p:sp>
        <p:nvSpPr>
          <p:cNvPr id="53" name="Arrow: Pentagon 52">
            <a:extLst>
              <a:ext uri="{FF2B5EF4-FFF2-40B4-BE49-F238E27FC236}">
                <a16:creationId xmlns:a16="http://schemas.microsoft.com/office/drawing/2014/main" id="{2EF82F1E-F2CE-427B-A211-B1151D36B4F5}"/>
              </a:ext>
            </a:extLst>
          </p:cNvPr>
          <p:cNvSpPr/>
          <p:nvPr/>
        </p:nvSpPr>
        <p:spPr>
          <a:xfrm rot="5400000">
            <a:off x="7063017" y="2656969"/>
            <a:ext cx="499288" cy="518064"/>
          </a:xfrm>
          <a:prstGeom prst="homePlate">
            <a:avLst>
              <a:gd name="adj" fmla="val 26221"/>
            </a:avLst>
          </a:prstGeom>
          <a:solidFill>
            <a:srgbClr val="B9D3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2800" b="1" dirty="0">
                <a:solidFill>
                  <a:srgbClr val="B9D36E"/>
                </a:solidFill>
              </a:rPr>
              <a:t>45</a:t>
            </a:r>
            <a:endParaRPr lang="en-GB" sz="2800" b="1" dirty="0">
              <a:solidFill>
                <a:srgbClr val="B9D36E"/>
              </a:solidFill>
            </a:endParaRPr>
          </a:p>
        </p:txBody>
      </p:sp>
      <p:sp>
        <p:nvSpPr>
          <p:cNvPr id="54" name="Arrow: Pentagon 53">
            <a:extLst>
              <a:ext uri="{FF2B5EF4-FFF2-40B4-BE49-F238E27FC236}">
                <a16:creationId xmlns:a16="http://schemas.microsoft.com/office/drawing/2014/main" id="{1DB13F28-2328-4653-AC7C-68711C111EA0}"/>
              </a:ext>
            </a:extLst>
          </p:cNvPr>
          <p:cNvSpPr/>
          <p:nvPr/>
        </p:nvSpPr>
        <p:spPr>
          <a:xfrm rot="5400000">
            <a:off x="7746444" y="2656969"/>
            <a:ext cx="499288" cy="518064"/>
          </a:xfrm>
          <a:prstGeom prst="homePlate">
            <a:avLst>
              <a:gd name="adj" fmla="val 26221"/>
            </a:avLst>
          </a:prstGeom>
          <a:solidFill>
            <a:srgbClr val="B9D3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2800" b="1" dirty="0">
                <a:solidFill>
                  <a:srgbClr val="B9D36E"/>
                </a:solidFill>
              </a:rPr>
              <a:t>50</a:t>
            </a:r>
            <a:endParaRPr lang="en-GB" sz="2800" b="1" dirty="0">
              <a:solidFill>
                <a:srgbClr val="B9D36E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EC14B69-A579-4DD7-824B-075970D5C898}"/>
              </a:ext>
            </a:extLst>
          </p:cNvPr>
          <p:cNvSpPr/>
          <p:nvPr/>
        </p:nvSpPr>
        <p:spPr>
          <a:xfrm>
            <a:off x="755649" y="1593171"/>
            <a:ext cx="7632701" cy="479719"/>
          </a:xfrm>
          <a:prstGeom prst="rect">
            <a:avLst/>
          </a:prstGeom>
          <a:solidFill>
            <a:schemeClr val="bg1"/>
          </a:solidFill>
          <a:ln w="28575">
            <a:solidFill>
              <a:srgbClr val="85BD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>
              <a:defRPr/>
            </a:pPr>
            <a:r>
              <a:rPr lang="en-GB" sz="1700" dirty="0">
                <a:solidFill>
                  <a:schemeClr val="tx1"/>
                </a:solidFill>
              </a:rPr>
              <a:t>Count forwards and backwards along the counting stick in multiples of </a:t>
            </a:r>
            <a:r>
              <a:rPr lang="en-GB" sz="1700" b="1" dirty="0">
                <a:solidFill>
                  <a:schemeClr val="tx1"/>
                </a:solidFill>
              </a:rPr>
              <a:t>5</a:t>
            </a:r>
            <a:r>
              <a:rPr lang="en-GB" sz="1700" dirty="0">
                <a:solidFill>
                  <a:schemeClr val="tx1"/>
                </a:solidFill>
              </a:rPr>
              <a:t>.</a:t>
            </a: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3D06FA25-80C1-45C8-8310-C97F297678E4}"/>
              </a:ext>
            </a:extLst>
          </p:cNvPr>
          <p:cNvGrpSpPr/>
          <p:nvPr/>
        </p:nvGrpSpPr>
        <p:grpSpPr>
          <a:xfrm flipH="1">
            <a:off x="6836639" y="4354527"/>
            <a:ext cx="1517608" cy="1865384"/>
            <a:chOff x="804120" y="4413298"/>
            <a:chExt cx="1517608" cy="1865384"/>
          </a:xfrm>
        </p:grpSpPr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D4282F0D-E122-4C1D-B5A5-CA198C4BB83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04459" y="4722289"/>
              <a:ext cx="1517269" cy="1556393"/>
            </a:xfrm>
            <a:prstGeom prst="ellipse">
              <a:avLst/>
            </a:prstGeom>
            <a:solidFill>
              <a:srgbClr val="B9D36E"/>
            </a:solidFill>
            <a:ln w="38100">
              <a:solidFill>
                <a:srgbClr val="85BD33"/>
              </a:solidFill>
            </a:ln>
          </p:spPr>
        </p:pic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56D1D6FF-AD6E-42DD-9214-F6994E84D4B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684"/>
            <a:stretch/>
          </p:blipFill>
          <p:spPr>
            <a:xfrm>
              <a:off x="804120" y="4413298"/>
              <a:ext cx="1517269" cy="116388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85567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5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5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9D36E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5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9D36E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9D36E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9" dur="5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3" dur="5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9D36E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2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9D36E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7" dur="5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1" dur="5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9D36E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6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0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9D36E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5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9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9D36E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4" dur="5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8" dur="5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9D36E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3" dur="5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7" dur="5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9D36E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</p:childTnLst>
        </p:cTn>
      </p:par>
    </p:tnLst>
    <p:bldLst>
      <p:bldP spid="66" grpId="0" build="allAtOnce"/>
      <p:bldP spid="103" grpId="0" animBg="1"/>
      <p:bldP spid="46" grpId="0" build="allAtOnce"/>
      <p:bldP spid="47" grpId="0" build="allAtOnce"/>
      <p:bldP spid="48" grpId="0" build="allAtOnce"/>
      <p:bldP spid="49" grpId="0" build="allAtOnce"/>
      <p:bldP spid="50" grpId="0" build="allAtOnce"/>
      <p:bldP spid="51" grpId="0" build="allAtOnce"/>
      <p:bldP spid="52" grpId="0" build="allAtOnce"/>
      <p:bldP spid="53" grpId="0" build="allAtOnce"/>
      <p:bldP spid="5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755650" y="765175"/>
            <a:ext cx="76326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3200" b="1" dirty="0">
                <a:latin typeface="+mj-lt"/>
              </a:rPr>
              <a:t>Remember It</a:t>
            </a:r>
          </a:p>
        </p:txBody>
      </p:sp>
      <p:grpSp>
        <p:nvGrpSpPr>
          <p:cNvPr id="18" name="ICONS"/>
          <p:cNvGrpSpPr/>
          <p:nvPr/>
        </p:nvGrpSpPr>
        <p:grpSpPr>
          <a:xfrm>
            <a:off x="7480751" y="621486"/>
            <a:ext cx="1238498" cy="864000"/>
            <a:chOff x="7480751" y="621486"/>
            <a:chExt cx="1238498" cy="864000"/>
          </a:xfrm>
        </p:grpSpPr>
        <p:pic>
          <p:nvPicPr>
            <p:cNvPr id="24" name="Assessment" hidden="1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22" name="Mental and Oral Starter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8200" y="621686"/>
              <a:ext cx="863600" cy="86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Group Work" hidden="1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19" name="Talking Partners" hidden="1"/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17" name="Pairs" hidden="1"/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15" name="Individual Work" hidden="1"/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14" name="Whole Class" hidden="1"/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480751" y="621486"/>
              <a:ext cx="1238498" cy="864000"/>
            </a:xfrm>
            <a:prstGeom prst="rect">
              <a:avLst/>
            </a:prstGeom>
          </p:spPr>
        </p:pic>
      </p:grpSp>
      <p:sp>
        <p:nvSpPr>
          <p:cNvPr id="66" name="Arrow: Pentagon 65">
            <a:extLst>
              <a:ext uri="{FF2B5EF4-FFF2-40B4-BE49-F238E27FC236}">
                <a16:creationId xmlns:a16="http://schemas.microsoft.com/office/drawing/2014/main" id="{0615D52C-6158-436B-BFEC-7C84026D1123}"/>
              </a:ext>
            </a:extLst>
          </p:cNvPr>
          <p:cNvSpPr/>
          <p:nvPr/>
        </p:nvSpPr>
        <p:spPr>
          <a:xfrm rot="5400000">
            <a:off x="1595625" y="2656969"/>
            <a:ext cx="499288" cy="518064"/>
          </a:xfrm>
          <a:prstGeom prst="homePlate">
            <a:avLst>
              <a:gd name="adj" fmla="val 26221"/>
            </a:avLst>
          </a:prstGeom>
          <a:solidFill>
            <a:srgbClr val="B9D3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2800" b="1" dirty="0">
                <a:solidFill>
                  <a:srgbClr val="B9D36E"/>
                </a:solidFill>
              </a:rPr>
              <a:t>10</a:t>
            </a:r>
            <a:endParaRPr lang="en-GB" sz="2800" b="1" dirty="0">
              <a:solidFill>
                <a:srgbClr val="B9D36E"/>
              </a:solidFill>
            </a:endParaRP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1A822F2A-5B98-46E2-9266-FD0760373B38}"/>
              </a:ext>
            </a:extLst>
          </p:cNvPr>
          <p:cNvSpPr/>
          <p:nvPr/>
        </p:nvSpPr>
        <p:spPr>
          <a:xfrm>
            <a:off x="755649" y="2331431"/>
            <a:ext cx="7632699" cy="1945612"/>
          </a:xfrm>
          <a:prstGeom prst="rect">
            <a:avLst/>
          </a:prstGeom>
          <a:noFill/>
          <a:ln w="28575">
            <a:solidFill>
              <a:srgbClr val="85BD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graphicFrame>
        <p:nvGraphicFramePr>
          <p:cNvPr id="69" name="Table 68">
            <a:extLst>
              <a:ext uri="{FF2B5EF4-FFF2-40B4-BE49-F238E27FC236}">
                <a16:creationId xmlns:a16="http://schemas.microsoft.com/office/drawing/2014/main" id="{C9B62B51-DD1E-459C-9E0B-7A8B9B1AD44D}"/>
              </a:ext>
            </a:extLst>
          </p:cNvPr>
          <p:cNvGraphicFramePr>
            <a:graphicFrameLocks noGrp="1"/>
          </p:cNvGraphicFramePr>
          <p:nvPr/>
        </p:nvGraphicFramePr>
        <p:xfrm>
          <a:off x="1151998" y="3291580"/>
          <a:ext cx="6840000" cy="68400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684000">
                  <a:extLst>
                    <a:ext uri="{9D8B030D-6E8A-4147-A177-3AD203B41FA5}">
                      <a16:colId xmlns:a16="http://schemas.microsoft.com/office/drawing/2014/main" val="1190676948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3440627358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3202363115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2636433830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3104585524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1670839912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1262826442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457203342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1403679311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2420599231"/>
                    </a:ext>
                  </a:extLst>
                </a:gridCol>
              </a:tblGrid>
              <a:tr h="684000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>
                    <a:lnL w="28575" cap="flat" cmpd="sng" algn="ctr">
                      <a:solidFill>
                        <a:srgbClr val="85BD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85BD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85BD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85BD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9D36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>
                    <a:lnL w="28575" cap="flat" cmpd="sng" algn="ctr">
                      <a:solidFill>
                        <a:srgbClr val="85BD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85BD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85BD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85BD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>
                    <a:lnL w="28575" cap="flat" cmpd="sng" algn="ctr">
                      <a:solidFill>
                        <a:srgbClr val="85BD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85BD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85BD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85BD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9D36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>
                    <a:lnL w="28575" cap="flat" cmpd="sng" algn="ctr">
                      <a:solidFill>
                        <a:srgbClr val="85BD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85BD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85BD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85BD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>
                    <a:lnL w="28575" cap="flat" cmpd="sng" algn="ctr">
                      <a:solidFill>
                        <a:srgbClr val="85BD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85BD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85BD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85BD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9D36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>
                    <a:lnL w="28575" cap="flat" cmpd="sng" algn="ctr">
                      <a:solidFill>
                        <a:srgbClr val="85BD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85BD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85BD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85BD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>
                    <a:lnL w="28575" cap="flat" cmpd="sng" algn="ctr">
                      <a:solidFill>
                        <a:srgbClr val="85BD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85BD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85BD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85BD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9D36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>
                    <a:lnL w="28575" cap="flat" cmpd="sng" algn="ctr">
                      <a:solidFill>
                        <a:srgbClr val="85BD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85BD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85BD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85BD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>
                    <a:lnL w="28575" cap="flat" cmpd="sng" algn="ctr">
                      <a:solidFill>
                        <a:srgbClr val="85BD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85BD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85BD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85BD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9D36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>
                    <a:lnL w="28575" cap="flat" cmpd="sng" algn="ctr">
                      <a:solidFill>
                        <a:srgbClr val="85BD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85BD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85BD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85BD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1807873"/>
                  </a:ext>
                </a:extLst>
              </a:tr>
            </a:tbl>
          </a:graphicData>
        </a:graphic>
      </p:graphicFrame>
      <p:sp>
        <p:nvSpPr>
          <p:cNvPr id="103" name="Rectangular Callout 16">
            <a:extLst>
              <a:ext uri="{FF2B5EF4-FFF2-40B4-BE49-F238E27FC236}">
                <a16:creationId xmlns:a16="http://schemas.microsoft.com/office/drawing/2014/main" id="{FCD57233-5EA5-4C91-8AEF-210CF9C728F9}"/>
              </a:ext>
            </a:extLst>
          </p:cNvPr>
          <p:cNvSpPr/>
          <p:nvPr/>
        </p:nvSpPr>
        <p:spPr>
          <a:xfrm flipH="1">
            <a:off x="2683737" y="4529852"/>
            <a:ext cx="4191374" cy="885533"/>
          </a:xfrm>
          <a:prstGeom prst="wedgeRectCallout">
            <a:avLst>
              <a:gd name="adj1" fmla="val 56452"/>
              <a:gd name="adj2" fmla="val 34433"/>
            </a:avLst>
          </a:prstGeom>
          <a:solidFill>
            <a:schemeClr val="bg1"/>
          </a:solidFill>
          <a:ln w="28575">
            <a:solidFill>
              <a:srgbClr val="85BD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ysClr val="windowText" lastClr="000000"/>
                </a:solidFill>
              </a:rPr>
              <a:t>Can you continue counting in multiples of </a:t>
            </a:r>
            <a:r>
              <a:rPr lang="en-GB" b="1" dirty="0">
                <a:solidFill>
                  <a:sysClr val="windowText" lastClr="000000"/>
                </a:solidFill>
              </a:rPr>
              <a:t>10</a:t>
            </a:r>
            <a:r>
              <a:rPr lang="en-GB" dirty="0">
                <a:solidFill>
                  <a:sysClr val="windowText" lastClr="000000"/>
                </a:solidFill>
              </a:rPr>
              <a:t> past </a:t>
            </a:r>
            <a:r>
              <a:rPr lang="en-GB" b="1" dirty="0">
                <a:solidFill>
                  <a:sysClr val="windowText" lastClr="000000"/>
                </a:solidFill>
              </a:rPr>
              <a:t>100</a:t>
            </a:r>
            <a:r>
              <a:rPr lang="en-GB" dirty="0">
                <a:solidFill>
                  <a:sysClr val="windowText" lastClr="000000"/>
                </a:solidFill>
              </a:rPr>
              <a:t>?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E94A11D-7C07-4E31-8AA7-12086F452C5E}"/>
              </a:ext>
            </a:extLst>
          </p:cNvPr>
          <p:cNvSpPr txBox="1"/>
          <p:nvPr/>
        </p:nvSpPr>
        <p:spPr>
          <a:xfrm>
            <a:off x="1018948" y="2871914"/>
            <a:ext cx="26425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800" b="1" dirty="0">
                <a:latin typeface="+mj-lt"/>
              </a:rPr>
              <a:t>0</a:t>
            </a:r>
            <a:endParaRPr lang="en-GB" dirty="0"/>
          </a:p>
        </p:txBody>
      </p:sp>
      <p:sp>
        <p:nvSpPr>
          <p:cNvPr id="46" name="Arrow: Pentagon 45">
            <a:extLst>
              <a:ext uri="{FF2B5EF4-FFF2-40B4-BE49-F238E27FC236}">
                <a16:creationId xmlns:a16="http://schemas.microsoft.com/office/drawing/2014/main" id="{45AE5291-35D5-4D01-9096-663543F08C70}"/>
              </a:ext>
            </a:extLst>
          </p:cNvPr>
          <p:cNvSpPr/>
          <p:nvPr/>
        </p:nvSpPr>
        <p:spPr>
          <a:xfrm rot="5400000">
            <a:off x="2279049" y="2656969"/>
            <a:ext cx="499288" cy="518064"/>
          </a:xfrm>
          <a:prstGeom prst="homePlate">
            <a:avLst>
              <a:gd name="adj" fmla="val 26221"/>
            </a:avLst>
          </a:prstGeom>
          <a:solidFill>
            <a:srgbClr val="B9D3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2800" b="1" dirty="0">
                <a:solidFill>
                  <a:srgbClr val="B9D36E"/>
                </a:solidFill>
              </a:rPr>
              <a:t>20</a:t>
            </a:r>
            <a:endParaRPr lang="en-GB" sz="2800" b="1" dirty="0">
              <a:solidFill>
                <a:srgbClr val="B9D36E"/>
              </a:solidFill>
            </a:endParaRPr>
          </a:p>
        </p:txBody>
      </p:sp>
      <p:sp>
        <p:nvSpPr>
          <p:cNvPr id="47" name="Arrow: Pentagon 46">
            <a:extLst>
              <a:ext uri="{FF2B5EF4-FFF2-40B4-BE49-F238E27FC236}">
                <a16:creationId xmlns:a16="http://schemas.microsoft.com/office/drawing/2014/main" id="{EB63CA8D-3125-49D0-BF94-4444AA0E3EEF}"/>
              </a:ext>
            </a:extLst>
          </p:cNvPr>
          <p:cNvSpPr/>
          <p:nvPr/>
        </p:nvSpPr>
        <p:spPr>
          <a:xfrm rot="5400000">
            <a:off x="2962473" y="2656969"/>
            <a:ext cx="499288" cy="518064"/>
          </a:xfrm>
          <a:prstGeom prst="homePlate">
            <a:avLst>
              <a:gd name="adj" fmla="val 26221"/>
            </a:avLst>
          </a:prstGeom>
          <a:solidFill>
            <a:srgbClr val="B9D3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2800" b="1" dirty="0">
                <a:solidFill>
                  <a:srgbClr val="B9D36E"/>
                </a:solidFill>
              </a:rPr>
              <a:t>30</a:t>
            </a:r>
            <a:endParaRPr lang="en-GB" sz="2800" b="1" dirty="0">
              <a:solidFill>
                <a:srgbClr val="B9D36E"/>
              </a:solidFill>
            </a:endParaRPr>
          </a:p>
        </p:txBody>
      </p:sp>
      <p:sp>
        <p:nvSpPr>
          <p:cNvPr id="48" name="Arrow: Pentagon 47">
            <a:extLst>
              <a:ext uri="{FF2B5EF4-FFF2-40B4-BE49-F238E27FC236}">
                <a16:creationId xmlns:a16="http://schemas.microsoft.com/office/drawing/2014/main" id="{9CE68CFF-4AB8-430E-9099-163A37E570B2}"/>
              </a:ext>
            </a:extLst>
          </p:cNvPr>
          <p:cNvSpPr/>
          <p:nvPr/>
        </p:nvSpPr>
        <p:spPr>
          <a:xfrm rot="5400000">
            <a:off x="3645897" y="2656969"/>
            <a:ext cx="499288" cy="518064"/>
          </a:xfrm>
          <a:prstGeom prst="homePlate">
            <a:avLst>
              <a:gd name="adj" fmla="val 26221"/>
            </a:avLst>
          </a:prstGeom>
          <a:solidFill>
            <a:srgbClr val="B9D3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2700" b="1" dirty="0">
                <a:solidFill>
                  <a:srgbClr val="B9D36E"/>
                </a:solidFill>
              </a:rPr>
              <a:t>40</a:t>
            </a:r>
            <a:endParaRPr lang="en-GB" sz="2700" b="1" dirty="0">
              <a:solidFill>
                <a:srgbClr val="B9D36E"/>
              </a:solidFill>
            </a:endParaRPr>
          </a:p>
        </p:txBody>
      </p:sp>
      <p:sp>
        <p:nvSpPr>
          <p:cNvPr id="49" name="Arrow: Pentagon 48">
            <a:extLst>
              <a:ext uri="{FF2B5EF4-FFF2-40B4-BE49-F238E27FC236}">
                <a16:creationId xmlns:a16="http://schemas.microsoft.com/office/drawing/2014/main" id="{FF1507F1-70EC-469A-BB63-F731771350B8}"/>
              </a:ext>
            </a:extLst>
          </p:cNvPr>
          <p:cNvSpPr/>
          <p:nvPr/>
        </p:nvSpPr>
        <p:spPr>
          <a:xfrm rot="5400000">
            <a:off x="4329321" y="2656969"/>
            <a:ext cx="499288" cy="518064"/>
          </a:xfrm>
          <a:prstGeom prst="homePlate">
            <a:avLst>
              <a:gd name="adj" fmla="val 26221"/>
            </a:avLst>
          </a:prstGeom>
          <a:solidFill>
            <a:srgbClr val="B9D3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2800" b="1" dirty="0">
                <a:solidFill>
                  <a:srgbClr val="B9D36E"/>
                </a:solidFill>
              </a:rPr>
              <a:t>50</a:t>
            </a:r>
            <a:endParaRPr lang="en-GB" sz="2800" b="1" dirty="0">
              <a:solidFill>
                <a:srgbClr val="B9D36E"/>
              </a:solidFill>
            </a:endParaRPr>
          </a:p>
        </p:txBody>
      </p:sp>
      <p:sp>
        <p:nvSpPr>
          <p:cNvPr id="50" name="Arrow: Pentagon 49">
            <a:extLst>
              <a:ext uri="{FF2B5EF4-FFF2-40B4-BE49-F238E27FC236}">
                <a16:creationId xmlns:a16="http://schemas.microsoft.com/office/drawing/2014/main" id="{710D8A8D-243C-4FC0-88C1-3B9132ADE2C6}"/>
              </a:ext>
            </a:extLst>
          </p:cNvPr>
          <p:cNvSpPr/>
          <p:nvPr/>
        </p:nvSpPr>
        <p:spPr>
          <a:xfrm rot="5400000">
            <a:off x="5012745" y="2656969"/>
            <a:ext cx="499288" cy="518064"/>
          </a:xfrm>
          <a:prstGeom prst="homePlate">
            <a:avLst>
              <a:gd name="adj" fmla="val 26221"/>
            </a:avLst>
          </a:prstGeom>
          <a:solidFill>
            <a:srgbClr val="B9D3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2800" b="1" dirty="0">
                <a:solidFill>
                  <a:srgbClr val="B9D36E"/>
                </a:solidFill>
              </a:rPr>
              <a:t>60</a:t>
            </a:r>
            <a:endParaRPr lang="en-GB" sz="2800" b="1" dirty="0">
              <a:solidFill>
                <a:srgbClr val="B9D36E"/>
              </a:solidFill>
            </a:endParaRPr>
          </a:p>
        </p:txBody>
      </p:sp>
      <p:sp>
        <p:nvSpPr>
          <p:cNvPr id="51" name="Arrow: Pentagon 50">
            <a:extLst>
              <a:ext uri="{FF2B5EF4-FFF2-40B4-BE49-F238E27FC236}">
                <a16:creationId xmlns:a16="http://schemas.microsoft.com/office/drawing/2014/main" id="{31F9A9B5-5F82-45F2-B521-742AC0B317A4}"/>
              </a:ext>
            </a:extLst>
          </p:cNvPr>
          <p:cNvSpPr/>
          <p:nvPr/>
        </p:nvSpPr>
        <p:spPr>
          <a:xfrm rot="5400000">
            <a:off x="5696169" y="2656969"/>
            <a:ext cx="499288" cy="518064"/>
          </a:xfrm>
          <a:prstGeom prst="homePlate">
            <a:avLst>
              <a:gd name="adj" fmla="val 26221"/>
            </a:avLst>
          </a:prstGeom>
          <a:solidFill>
            <a:srgbClr val="B9D3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2800" b="1" dirty="0">
                <a:solidFill>
                  <a:srgbClr val="B9D36E"/>
                </a:solidFill>
              </a:rPr>
              <a:t>70</a:t>
            </a:r>
            <a:endParaRPr lang="en-GB" sz="2800" b="1" dirty="0">
              <a:solidFill>
                <a:srgbClr val="B9D36E"/>
              </a:solidFill>
            </a:endParaRPr>
          </a:p>
        </p:txBody>
      </p:sp>
      <p:sp>
        <p:nvSpPr>
          <p:cNvPr id="52" name="Arrow: Pentagon 51">
            <a:extLst>
              <a:ext uri="{FF2B5EF4-FFF2-40B4-BE49-F238E27FC236}">
                <a16:creationId xmlns:a16="http://schemas.microsoft.com/office/drawing/2014/main" id="{40BC238D-9C08-4CAE-8688-491366E6DB47}"/>
              </a:ext>
            </a:extLst>
          </p:cNvPr>
          <p:cNvSpPr/>
          <p:nvPr/>
        </p:nvSpPr>
        <p:spPr>
          <a:xfrm rot="5400000">
            <a:off x="6379593" y="2656969"/>
            <a:ext cx="499288" cy="518064"/>
          </a:xfrm>
          <a:prstGeom prst="homePlate">
            <a:avLst>
              <a:gd name="adj" fmla="val 26221"/>
            </a:avLst>
          </a:prstGeom>
          <a:solidFill>
            <a:srgbClr val="B9D3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2700" b="1" dirty="0">
                <a:solidFill>
                  <a:srgbClr val="B9D36E"/>
                </a:solidFill>
              </a:rPr>
              <a:t>80</a:t>
            </a:r>
            <a:endParaRPr lang="en-GB" sz="2700" b="1" dirty="0">
              <a:solidFill>
                <a:srgbClr val="B9D36E"/>
              </a:solidFill>
            </a:endParaRPr>
          </a:p>
        </p:txBody>
      </p:sp>
      <p:sp>
        <p:nvSpPr>
          <p:cNvPr id="53" name="Arrow: Pentagon 52">
            <a:extLst>
              <a:ext uri="{FF2B5EF4-FFF2-40B4-BE49-F238E27FC236}">
                <a16:creationId xmlns:a16="http://schemas.microsoft.com/office/drawing/2014/main" id="{2EF82F1E-F2CE-427B-A211-B1151D36B4F5}"/>
              </a:ext>
            </a:extLst>
          </p:cNvPr>
          <p:cNvSpPr/>
          <p:nvPr/>
        </p:nvSpPr>
        <p:spPr>
          <a:xfrm rot="5400000">
            <a:off x="7063017" y="2656969"/>
            <a:ext cx="499288" cy="518064"/>
          </a:xfrm>
          <a:prstGeom prst="homePlate">
            <a:avLst>
              <a:gd name="adj" fmla="val 26221"/>
            </a:avLst>
          </a:prstGeom>
          <a:solidFill>
            <a:srgbClr val="B9D3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2800" b="1" dirty="0">
                <a:solidFill>
                  <a:srgbClr val="B9D36E"/>
                </a:solidFill>
              </a:rPr>
              <a:t>90</a:t>
            </a:r>
            <a:endParaRPr lang="en-GB" sz="2800" b="1" dirty="0">
              <a:solidFill>
                <a:srgbClr val="B9D36E"/>
              </a:solidFill>
            </a:endParaRPr>
          </a:p>
        </p:txBody>
      </p:sp>
      <p:sp>
        <p:nvSpPr>
          <p:cNvPr id="54" name="Arrow: Pentagon 53">
            <a:extLst>
              <a:ext uri="{FF2B5EF4-FFF2-40B4-BE49-F238E27FC236}">
                <a16:creationId xmlns:a16="http://schemas.microsoft.com/office/drawing/2014/main" id="{1DB13F28-2328-4653-AC7C-68711C111EA0}"/>
              </a:ext>
            </a:extLst>
          </p:cNvPr>
          <p:cNvSpPr/>
          <p:nvPr/>
        </p:nvSpPr>
        <p:spPr>
          <a:xfrm rot="5400000">
            <a:off x="7746444" y="2656969"/>
            <a:ext cx="499288" cy="518064"/>
          </a:xfrm>
          <a:prstGeom prst="homePlate">
            <a:avLst>
              <a:gd name="adj" fmla="val 26221"/>
            </a:avLst>
          </a:prstGeom>
          <a:solidFill>
            <a:srgbClr val="B9D3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b="1" dirty="0">
                <a:solidFill>
                  <a:srgbClr val="B9D36E"/>
                </a:solidFill>
              </a:rPr>
              <a:t>100</a:t>
            </a:r>
            <a:endParaRPr lang="en-GB" b="1" dirty="0">
              <a:solidFill>
                <a:srgbClr val="B9D36E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EC14B69-A579-4DD7-824B-075970D5C898}"/>
              </a:ext>
            </a:extLst>
          </p:cNvPr>
          <p:cNvSpPr/>
          <p:nvPr/>
        </p:nvSpPr>
        <p:spPr>
          <a:xfrm>
            <a:off x="755649" y="1593171"/>
            <a:ext cx="7632701" cy="479719"/>
          </a:xfrm>
          <a:prstGeom prst="rect">
            <a:avLst/>
          </a:prstGeom>
          <a:solidFill>
            <a:schemeClr val="bg1"/>
          </a:solidFill>
          <a:ln w="28575">
            <a:solidFill>
              <a:srgbClr val="85BD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>
              <a:defRPr/>
            </a:pPr>
            <a:r>
              <a:rPr lang="en-GB" sz="1700" dirty="0">
                <a:solidFill>
                  <a:schemeClr val="tx1"/>
                </a:solidFill>
              </a:rPr>
              <a:t>Count forwards and backwards along the counting stick in multiples of </a:t>
            </a:r>
            <a:r>
              <a:rPr lang="en-GB" sz="1700" b="1" dirty="0">
                <a:solidFill>
                  <a:schemeClr val="tx1"/>
                </a:solidFill>
              </a:rPr>
              <a:t>10</a:t>
            </a:r>
            <a:r>
              <a:rPr lang="en-GB" sz="1700" dirty="0">
                <a:solidFill>
                  <a:schemeClr val="tx1"/>
                </a:solidFill>
              </a:rPr>
              <a:t>.</a:t>
            </a: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4780793E-3632-466A-B664-E0654AA3AD4F}"/>
              </a:ext>
            </a:extLst>
          </p:cNvPr>
          <p:cNvGrpSpPr/>
          <p:nvPr/>
        </p:nvGrpSpPr>
        <p:grpSpPr>
          <a:xfrm flipH="1">
            <a:off x="794596" y="4397664"/>
            <a:ext cx="1520308" cy="1830086"/>
            <a:chOff x="6871078" y="4448596"/>
            <a:chExt cx="1520308" cy="1830086"/>
          </a:xfrm>
        </p:grpSpPr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37117F6A-1A27-4501-B411-5CC6C3AEC33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871079" y="4722289"/>
              <a:ext cx="1517269" cy="1556393"/>
            </a:xfrm>
            <a:prstGeom prst="ellipse">
              <a:avLst/>
            </a:prstGeom>
            <a:solidFill>
              <a:srgbClr val="6FBD84"/>
            </a:solidFill>
            <a:ln w="38100">
              <a:solidFill>
                <a:srgbClr val="6C9E72"/>
              </a:solidFill>
            </a:ln>
          </p:spPr>
        </p:pic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53C9CE93-D666-4350-B735-ACA6A9D17BA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6871078" y="4722289"/>
              <a:ext cx="1517270" cy="1556393"/>
            </a:xfrm>
            <a:prstGeom prst="ellipse">
              <a:avLst/>
            </a:prstGeom>
            <a:solidFill>
              <a:srgbClr val="B9D36E"/>
            </a:solidFill>
            <a:ln w="38100">
              <a:solidFill>
                <a:srgbClr val="85BD33"/>
              </a:solidFill>
            </a:ln>
          </p:spPr>
        </p:pic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445EB643-5580-4C6B-9319-0C3D8B436CC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3966"/>
            <a:stretch/>
          </p:blipFill>
          <p:spPr>
            <a:xfrm flipH="1">
              <a:off x="6874116" y="4448596"/>
              <a:ext cx="1517270" cy="115794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01762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5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5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9D36E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5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9D36E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9D36E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9" dur="5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3" dur="5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9D36E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2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9D36E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7" dur="5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1" dur="5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9D36E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6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0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9D36E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5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9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9D36E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4" dur="5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8" dur="5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9D36E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3" dur="5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7" dur="5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9D36E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</p:childTnLst>
        </p:cTn>
      </p:par>
    </p:tnLst>
    <p:bldLst>
      <p:bldP spid="66" grpId="0" build="allAtOnce"/>
      <p:bldP spid="103" grpId="0" animBg="1"/>
      <p:bldP spid="46" grpId="0" build="allAtOnce"/>
      <p:bldP spid="47" grpId="0" build="allAtOnce"/>
      <p:bldP spid="48" grpId="0" build="allAtOnce"/>
      <p:bldP spid="49" grpId="0" build="allAtOnce"/>
      <p:bldP spid="50" grpId="0" build="allAtOnce"/>
      <p:bldP spid="51" grpId="0" build="allAtOnce"/>
      <p:bldP spid="52" grpId="0" build="allAtOnce"/>
      <p:bldP spid="53" grpId="0" build="allAtOnce"/>
      <p:bldP spid="5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755650" y="765175"/>
            <a:ext cx="76326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3200" b="1" dirty="0">
                <a:latin typeface="+mj-lt"/>
              </a:rPr>
              <a:t>Multiples of 20 and 25</a:t>
            </a:r>
          </a:p>
        </p:txBody>
      </p:sp>
      <p:grpSp>
        <p:nvGrpSpPr>
          <p:cNvPr id="18" name="ICONS"/>
          <p:cNvGrpSpPr/>
          <p:nvPr/>
        </p:nvGrpSpPr>
        <p:grpSpPr>
          <a:xfrm>
            <a:off x="7480751" y="621486"/>
            <a:ext cx="1238498" cy="864000"/>
            <a:chOff x="7480751" y="621486"/>
            <a:chExt cx="1238498" cy="864000"/>
          </a:xfrm>
        </p:grpSpPr>
        <p:pic>
          <p:nvPicPr>
            <p:cNvPr id="24" name="Assessment" hidden="1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22" name="Mental and Oral Starter" hidden="1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8200" y="621686"/>
              <a:ext cx="863600" cy="86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Group Work" hidden="1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19" name="Talking Partners" hidden="1"/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17" name="Pairs" hidden="1"/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15" name="Individual Work" hidden="1"/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14" name="Whole Class"/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480751" y="621486"/>
              <a:ext cx="1238498" cy="864000"/>
            </a:xfrm>
            <a:prstGeom prst="rect">
              <a:avLst/>
            </a:prstGeom>
          </p:spPr>
        </p:pic>
      </p:grpSp>
      <p:sp>
        <p:nvSpPr>
          <p:cNvPr id="68" name="Rectangle 67">
            <a:extLst>
              <a:ext uri="{FF2B5EF4-FFF2-40B4-BE49-F238E27FC236}">
                <a16:creationId xmlns:a16="http://schemas.microsoft.com/office/drawing/2014/main" id="{1A822F2A-5B98-46E2-9266-FD0760373B38}"/>
              </a:ext>
            </a:extLst>
          </p:cNvPr>
          <p:cNvSpPr/>
          <p:nvPr/>
        </p:nvSpPr>
        <p:spPr>
          <a:xfrm>
            <a:off x="755649" y="3948815"/>
            <a:ext cx="7632699" cy="1945612"/>
          </a:xfrm>
          <a:prstGeom prst="rect">
            <a:avLst/>
          </a:prstGeom>
          <a:noFill/>
          <a:ln w="28575">
            <a:solidFill>
              <a:srgbClr val="0096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graphicFrame>
        <p:nvGraphicFramePr>
          <p:cNvPr id="69" name="Table 68">
            <a:extLst>
              <a:ext uri="{FF2B5EF4-FFF2-40B4-BE49-F238E27FC236}">
                <a16:creationId xmlns:a16="http://schemas.microsoft.com/office/drawing/2014/main" id="{C9B62B51-DD1E-459C-9E0B-7A8B9B1AD44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2684339"/>
              </p:ext>
            </p:extLst>
          </p:nvPr>
        </p:nvGraphicFramePr>
        <p:xfrm>
          <a:off x="1151998" y="4908964"/>
          <a:ext cx="6840000" cy="68400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368000">
                  <a:extLst>
                    <a:ext uri="{9D8B030D-6E8A-4147-A177-3AD203B41FA5}">
                      <a16:colId xmlns:a16="http://schemas.microsoft.com/office/drawing/2014/main" val="1190676948"/>
                    </a:ext>
                  </a:extLst>
                </a:gridCol>
                <a:gridCol w="1368000">
                  <a:extLst>
                    <a:ext uri="{9D8B030D-6E8A-4147-A177-3AD203B41FA5}">
                      <a16:colId xmlns:a16="http://schemas.microsoft.com/office/drawing/2014/main" val="3202363115"/>
                    </a:ext>
                  </a:extLst>
                </a:gridCol>
                <a:gridCol w="1368000">
                  <a:extLst>
                    <a:ext uri="{9D8B030D-6E8A-4147-A177-3AD203B41FA5}">
                      <a16:colId xmlns:a16="http://schemas.microsoft.com/office/drawing/2014/main" val="3104585524"/>
                    </a:ext>
                  </a:extLst>
                </a:gridCol>
                <a:gridCol w="1368000">
                  <a:extLst>
                    <a:ext uri="{9D8B030D-6E8A-4147-A177-3AD203B41FA5}">
                      <a16:colId xmlns:a16="http://schemas.microsoft.com/office/drawing/2014/main" val="1262826442"/>
                    </a:ext>
                  </a:extLst>
                </a:gridCol>
                <a:gridCol w="1368000">
                  <a:extLst>
                    <a:ext uri="{9D8B030D-6E8A-4147-A177-3AD203B41FA5}">
                      <a16:colId xmlns:a16="http://schemas.microsoft.com/office/drawing/2014/main" val="1403679311"/>
                    </a:ext>
                  </a:extLst>
                </a:gridCol>
              </a:tblGrid>
              <a:tr h="684000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>
                    <a:lnL w="28575" cap="flat" cmpd="sng" algn="ctr">
                      <a:solidFill>
                        <a:srgbClr val="0096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96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96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96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FBD8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>
                    <a:lnL w="19050" cap="flat" cmpd="sng" algn="ctr">
                      <a:solidFill>
                        <a:srgbClr val="0096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96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96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96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>
                    <a:lnL w="19050" cap="flat" cmpd="sng" algn="ctr">
                      <a:solidFill>
                        <a:srgbClr val="0096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96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96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96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FBD8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>
                    <a:lnL w="19050" cap="flat" cmpd="sng" algn="ctr">
                      <a:solidFill>
                        <a:srgbClr val="0096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96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96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96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>
                    <a:lnL w="19050" cap="flat" cmpd="sng" algn="ctr">
                      <a:solidFill>
                        <a:srgbClr val="0096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96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96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96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FBD8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1807873"/>
                  </a:ext>
                </a:extLst>
              </a:tr>
            </a:tbl>
          </a:graphicData>
        </a:graphic>
      </p:graphicFrame>
      <p:sp>
        <p:nvSpPr>
          <p:cNvPr id="44" name="TextBox 43">
            <a:extLst>
              <a:ext uri="{FF2B5EF4-FFF2-40B4-BE49-F238E27FC236}">
                <a16:creationId xmlns:a16="http://schemas.microsoft.com/office/drawing/2014/main" id="{3E94A11D-7C07-4E31-8AA7-12086F452C5E}"/>
              </a:ext>
            </a:extLst>
          </p:cNvPr>
          <p:cNvSpPr txBox="1"/>
          <p:nvPr/>
        </p:nvSpPr>
        <p:spPr>
          <a:xfrm>
            <a:off x="1018948" y="4489298"/>
            <a:ext cx="26425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800" b="1" dirty="0">
                <a:latin typeface="+mj-lt"/>
              </a:rPr>
              <a:t>0</a:t>
            </a:r>
            <a:endParaRPr lang="en-GB" dirty="0"/>
          </a:p>
        </p:txBody>
      </p:sp>
      <p:sp>
        <p:nvSpPr>
          <p:cNvPr id="46" name="Arrow: Pentagon 45">
            <a:extLst>
              <a:ext uri="{FF2B5EF4-FFF2-40B4-BE49-F238E27FC236}">
                <a16:creationId xmlns:a16="http://schemas.microsoft.com/office/drawing/2014/main" id="{45AE5291-35D5-4D01-9096-663543F08C70}"/>
              </a:ext>
            </a:extLst>
          </p:cNvPr>
          <p:cNvSpPr/>
          <p:nvPr/>
        </p:nvSpPr>
        <p:spPr>
          <a:xfrm rot="5400000">
            <a:off x="2279049" y="4274353"/>
            <a:ext cx="499288" cy="518064"/>
          </a:xfrm>
          <a:prstGeom prst="homePlate">
            <a:avLst>
              <a:gd name="adj" fmla="val 26221"/>
            </a:avLst>
          </a:prstGeom>
          <a:solidFill>
            <a:srgbClr val="6FBD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2800" b="1" dirty="0">
                <a:solidFill>
                  <a:srgbClr val="6FBD84"/>
                </a:solidFill>
              </a:rPr>
              <a:t>20</a:t>
            </a:r>
            <a:endParaRPr lang="en-GB" sz="2800" b="1" dirty="0">
              <a:solidFill>
                <a:srgbClr val="6FBD84"/>
              </a:solidFill>
            </a:endParaRPr>
          </a:p>
        </p:txBody>
      </p:sp>
      <p:sp>
        <p:nvSpPr>
          <p:cNvPr id="48" name="Arrow: Pentagon 47">
            <a:extLst>
              <a:ext uri="{FF2B5EF4-FFF2-40B4-BE49-F238E27FC236}">
                <a16:creationId xmlns:a16="http://schemas.microsoft.com/office/drawing/2014/main" id="{9CE68CFF-4AB8-430E-9099-163A37E570B2}"/>
              </a:ext>
            </a:extLst>
          </p:cNvPr>
          <p:cNvSpPr/>
          <p:nvPr/>
        </p:nvSpPr>
        <p:spPr>
          <a:xfrm rot="5400000">
            <a:off x="3645897" y="4274353"/>
            <a:ext cx="499288" cy="518064"/>
          </a:xfrm>
          <a:prstGeom prst="homePlate">
            <a:avLst>
              <a:gd name="adj" fmla="val 26221"/>
            </a:avLst>
          </a:prstGeom>
          <a:solidFill>
            <a:srgbClr val="6FBD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2700" b="1" dirty="0">
                <a:solidFill>
                  <a:srgbClr val="6FBD84"/>
                </a:solidFill>
              </a:rPr>
              <a:t>40</a:t>
            </a:r>
            <a:endParaRPr lang="en-GB" sz="2700" b="1" dirty="0">
              <a:solidFill>
                <a:srgbClr val="6FBD84"/>
              </a:solidFill>
            </a:endParaRPr>
          </a:p>
        </p:txBody>
      </p:sp>
      <p:sp>
        <p:nvSpPr>
          <p:cNvPr id="50" name="Arrow: Pentagon 49">
            <a:extLst>
              <a:ext uri="{FF2B5EF4-FFF2-40B4-BE49-F238E27FC236}">
                <a16:creationId xmlns:a16="http://schemas.microsoft.com/office/drawing/2014/main" id="{710D8A8D-243C-4FC0-88C1-3B9132ADE2C6}"/>
              </a:ext>
            </a:extLst>
          </p:cNvPr>
          <p:cNvSpPr/>
          <p:nvPr/>
        </p:nvSpPr>
        <p:spPr>
          <a:xfrm rot="5400000">
            <a:off x="5012745" y="4274353"/>
            <a:ext cx="499288" cy="518064"/>
          </a:xfrm>
          <a:prstGeom prst="homePlate">
            <a:avLst>
              <a:gd name="adj" fmla="val 26221"/>
            </a:avLst>
          </a:prstGeom>
          <a:solidFill>
            <a:srgbClr val="6FBD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2800" b="1" dirty="0">
                <a:solidFill>
                  <a:srgbClr val="6FBD84"/>
                </a:solidFill>
              </a:rPr>
              <a:t>60</a:t>
            </a:r>
            <a:endParaRPr lang="en-GB" sz="2800" b="1" dirty="0">
              <a:solidFill>
                <a:srgbClr val="6FBD84"/>
              </a:solidFill>
            </a:endParaRPr>
          </a:p>
        </p:txBody>
      </p:sp>
      <p:sp>
        <p:nvSpPr>
          <p:cNvPr id="52" name="Arrow: Pentagon 51">
            <a:extLst>
              <a:ext uri="{FF2B5EF4-FFF2-40B4-BE49-F238E27FC236}">
                <a16:creationId xmlns:a16="http://schemas.microsoft.com/office/drawing/2014/main" id="{40BC238D-9C08-4CAE-8688-491366E6DB47}"/>
              </a:ext>
            </a:extLst>
          </p:cNvPr>
          <p:cNvSpPr/>
          <p:nvPr/>
        </p:nvSpPr>
        <p:spPr>
          <a:xfrm rot="5400000">
            <a:off x="6379593" y="4274353"/>
            <a:ext cx="499288" cy="518064"/>
          </a:xfrm>
          <a:prstGeom prst="homePlate">
            <a:avLst>
              <a:gd name="adj" fmla="val 26221"/>
            </a:avLst>
          </a:prstGeom>
          <a:solidFill>
            <a:srgbClr val="6FBD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2700" b="1" dirty="0">
                <a:solidFill>
                  <a:srgbClr val="6FBD84"/>
                </a:solidFill>
              </a:rPr>
              <a:t>80</a:t>
            </a:r>
            <a:endParaRPr lang="en-GB" sz="2700" b="1" dirty="0">
              <a:solidFill>
                <a:srgbClr val="6FBD84"/>
              </a:solidFill>
            </a:endParaRPr>
          </a:p>
        </p:txBody>
      </p:sp>
      <p:sp>
        <p:nvSpPr>
          <p:cNvPr id="54" name="Arrow: Pentagon 53">
            <a:extLst>
              <a:ext uri="{FF2B5EF4-FFF2-40B4-BE49-F238E27FC236}">
                <a16:creationId xmlns:a16="http://schemas.microsoft.com/office/drawing/2014/main" id="{1DB13F28-2328-4653-AC7C-68711C111EA0}"/>
              </a:ext>
            </a:extLst>
          </p:cNvPr>
          <p:cNvSpPr/>
          <p:nvPr/>
        </p:nvSpPr>
        <p:spPr>
          <a:xfrm rot="5400000">
            <a:off x="7746444" y="4274353"/>
            <a:ext cx="499288" cy="518064"/>
          </a:xfrm>
          <a:prstGeom prst="homePlate">
            <a:avLst>
              <a:gd name="adj" fmla="val 26221"/>
            </a:avLst>
          </a:prstGeom>
          <a:solidFill>
            <a:srgbClr val="6FBD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b="1" dirty="0">
                <a:solidFill>
                  <a:srgbClr val="6FBD84"/>
                </a:solidFill>
              </a:rPr>
              <a:t>100</a:t>
            </a:r>
            <a:endParaRPr lang="en-GB" b="1" dirty="0">
              <a:solidFill>
                <a:srgbClr val="6FBD84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EC14B69-A579-4DD7-824B-075970D5C898}"/>
              </a:ext>
            </a:extLst>
          </p:cNvPr>
          <p:cNvSpPr/>
          <p:nvPr/>
        </p:nvSpPr>
        <p:spPr>
          <a:xfrm>
            <a:off x="755649" y="1621632"/>
            <a:ext cx="5910327" cy="772107"/>
          </a:xfrm>
          <a:prstGeom prst="rect">
            <a:avLst/>
          </a:prstGeom>
          <a:solidFill>
            <a:schemeClr val="bg1"/>
          </a:solidFill>
          <a:ln w="28575">
            <a:solidFill>
              <a:srgbClr val="0096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>
              <a:defRPr/>
            </a:pPr>
            <a:r>
              <a:rPr lang="en-GB" dirty="0">
                <a:solidFill>
                  <a:schemeClr val="tx1"/>
                </a:solidFill>
              </a:rPr>
              <a:t>Count forwards and backwards along the counting stick in multiples of </a:t>
            </a:r>
            <a:r>
              <a:rPr lang="en-GB" b="1" dirty="0">
                <a:solidFill>
                  <a:schemeClr val="tx1"/>
                </a:solidFill>
              </a:rPr>
              <a:t>20</a:t>
            </a:r>
            <a:r>
              <a:rPr lang="en-GB" dirty="0">
                <a:solidFill>
                  <a:schemeClr val="tx1"/>
                </a:solidFill>
              </a:rPr>
              <a:t> to 100.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BA9B40B9-911D-40AB-A657-6E13BF77776C}"/>
              </a:ext>
            </a:extLst>
          </p:cNvPr>
          <p:cNvGrpSpPr/>
          <p:nvPr/>
        </p:nvGrpSpPr>
        <p:grpSpPr>
          <a:xfrm>
            <a:off x="6782567" y="1916363"/>
            <a:ext cx="1720816" cy="1784626"/>
            <a:chOff x="6773423" y="4494056"/>
            <a:chExt cx="1720816" cy="1784626"/>
          </a:xfrm>
        </p:grpSpPr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79872663-50A1-46A1-B7CF-592864F9E36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871077" y="4722289"/>
              <a:ext cx="1517271" cy="1556393"/>
            </a:xfrm>
            <a:prstGeom prst="ellipse">
              <a:avLst/>
            </a:prstGeom>
            <a:solidFill>
              <a:srgbClr val="BAD1BE"/>
            </a:solidFill>
            <a:ln w="38100">
              <a:solidFill>
                <a:srgbClr val="009640"/>
              </a:solidFill>
            </a:ln>
          </p:spPr>
        </p:pic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90D4C3DF-E2CA-4C73-B3D8-ECE7821A601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773423" y="4494056"/>
              <a:ext cx="1720816" cy="929136"/>
            </a:xfrm>
            <a:prstGeom prst="rect">
              <a:avLst/>
            </a:prstGeom>
          </p:spPr>
        </p:pic>
      </p:grpSp>
      <p:sp>
        <p:nvSpPr>
          <p:cNvPr id="103" name="Rectangular Callout 16">
            <a:extLst>
              <a:ext uri="{FF2B5EF4-FFF2-40B4-BE49-F238E27FC236}">
                <a16:creationId xmlns:a16="http://schemas.microsoft.com/office/drawing/2014/main" id="{FCD57233-5EA5-4C91-8AEF-210CF9C728F9}"/>
              </a:ext>
            </a:extLst>
          </p:cNvPr>
          <p:cNvSpPr/>
          <p:nvPr/>
        </p:nvSpPr>
        <p:spPr>
          <a:xfrm>
            <a:off x="2269661" y="2642952"/>
            <a:ext cx="4398026" cy="1051881"/>
          </a:xfrm>
          <a:prstGeom prst="wedgeRectCallout">
            <a:avLst>
              <a:gd name="adj1" fmla="val 56939"/>
              <a:gd name="adj2" fmla="val 387"/>
            </a:avLst>
          </a:prstGeom>
          <a:solidFill>
            <a:schemeClr val="bg1"/>
          </a:solidFill>
          <a:ln w="28575">
            <a:solidFill>
              <a:srgbClr val="0096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ysClr val="windowText" lastClr="000000"/>
                </a:solidFill>
              </a:rPr>
              <a:t>What do you notice about the pattern of counting in multiples of </a:t>
            </a:r>
            <a:r>
              <a:rPr lang="en-GB" b="1" dirty="0">
                <a:solidFill>
                  <a:sysClr val="windowText" lastClr="000000"/>
                </a:solidFill>
              </a:rPr>
              <a:t>2</a:t>
            </a:r>
            <a:r>
              <a:rPr lang="en-GB" dirty="0">
                <a:solidFill>
                  <a:sysClr val="windowText" lastClr="000000"/>
                </a:solidFill>
              </a:rPr>
              <a:t> and the pattern of counting in multiples of </a:t>
            </a:r>
            <a:r>
              <a:rPr lang="en-GB" b="1" dirty="0">
                <a:solidFill>
                  <a:sysClr val="windowText" lastClr="000000"/>
                </a:solidFill>
              </a:rPr>
              <a:t>20</a:t>
            </a:r>
            <a:r>
              <a:rPr lang="en-GB" dirty="0">
                <a:solidFill>
                  <a:sysClr val="windowText" lastClr="000000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635922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FBD84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" dur="5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5" dur="5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FBD84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" dur="5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FBD84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9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3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FBD84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5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2" dur="5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FBD84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</p:childTnLst>
        </p:cTn>
      </p:par>
    </p:tnLst>
    <p:bldLst>
      <p:bldP spid="46" grpId="0" build="allAtOnce"/>
      <p:bldP spid="48" grpId="0" build="allAtOnce"/>
      <p:bldP spid="50" grpId="0" build="allAtOnce"/>
      <p:bldP spid="52" grpId="0" build="allAtOnce"/>
      <p:bldP spid="54" grpId="0" build="allAtOnce"/>
      <p:bldP spid="10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755650" y="765175"/>
            <a:ext cx="76326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3200" b="1" dirty="0">
                <a:latin typeface="+mj-lt"/>
              </a:rPr>
              <a:t>Multiples of 20 and 25</a:t>
            </a:r>
          </a:p>
        </p:txBody>
      </p:sp>
      <p:grpSp>
        <p:nvGrpSpPr>
          <p:cNvPr id="18" name="ICONS"/>
          <p:cNvGrpSpPr/>
          <p:nvPr/>
        </p:nvGrpSpPr>
        <p:grpSpPr>
          <a:xfrm>
            <a:off x="7480751" y="621486"/>
            <a:ext cx="1238498" cy="864000"/>
            <a:chOff x="7480751" y="621486"/>
            <a:chExt cx="1238498" cy="864000"/>
          </a:xfrm>
        </p:grpSpPr>
        <p:pic>
          <p:nvPicPr>
            <p:cNvPr id="24" name="Assessment" hidden="1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22" name="Mental and Oral Starter" hidden="1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8200" y="621686"/>
              <a:ext cx="863600" cy="86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Group Work" hidden="1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19" name="Talking Partners" hidden="1"/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17" name="Pairs" hidden="1"/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15" name="Individual Work" hidden="1"/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14" name="Whole Class"/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480751" y="621486"/>
              <a:ext cx="1238498" cy="864000"/>
            </a:xfrm>
            <a:prstGeom prst="rect">
              <a:avLst/>
            </a:prstGeom>
          </p:spPr>
        </p:pic>
      </p:grpSp>
      <p:sp>
        <p:nvSpPr>
          <p:cNvPr id="68" name="Rectangle 67">
            <a:extLst>
              <a:ext uri="{FF2B5EF4-FFF2-40B4-BE49-F238E27FC236}">
                <a16:creationId xmlns:a16="http://schemas.microsoft.com/office/drawing/2014/main" id="{1A822F2A-5B98-46E2-9266-FD0760373B38}"/>
              </a:ext>
            </a:extLst>
          </p:cNvPr>
          <p:cNvSpPr/>
          <p:nvPr/>
        </p:nvSpPr>
        <p:spPr>
          <a:xfrm>
            <a:off x="755649" y="2649108"/>
            <a:ext cx="7632699" cy="1945612"/>
          </a:xfrm>
          <a:prstGeom prst="rect">
            <a:avLst/>
          </a:prstGeom>
          <a:noFill/>
          <a:ln w="28575">
            <a:solidFill>
              <a:srgbClr val="0096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graphicFrame>
        <p:nvGraphicFramePr>
          <p:cNvPr id="69" name="Table 68">
            <a:extLst>
              <a:ext uri="{FF2B5EF4-FFF2-40B4-BE49-F238E27FC236}">
                <a16:creationId xmlns:a16="http://schemas.microsoft.com/office/drawing/2014/main" id="{C9B62B51-DD1E-459C-9E0B-7A8B9B1AD44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8217665"/>
              </p:ext>
            </p:extLst>
          </p:nvPr>
        </p:nvGraphicFramePr>
        <p:xfrm>
          <a:off x="1151998" y="3609257"/>
          <a:ext cx="6840000" cy="68400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710000">
                  <a:extLst>
                    <a:ext uri="{9D8B030D-6E8A-4147-A177-3AD203B41FA5}">
                      <a16:colId xmlns:a16="http://schemas.microsoft.com/office/drawing/2014/main" val="1190676948"/>
                    </a:ext>
                  </a:extLst>
                </a:gridCol>
                <a:gridCol w="1710000">
                  <a:extLst>
                    <a:ext uri="{9D8B030D-6E8A-4147-A177-3AD203B41FA5}">
                      <a16:colId xmlns:a16="http://schemas.microsoft.com/office/drawing/2014/main" val="3202363115"/>
                    </a:ext>
                  </a:extLst>
                </a:gridCol>
                <a:gridCol w="1710000">
                  <a:extLst>
                    <a:ext uri="{9D8B030D-6E8A-4147-A177-3AD203B41FA5}">
                      <a16:colId xmlns:a16="http://schemas.microsoft.com/office/drawing/2014/main" val="3104585524"/>
                    </a:ext>
                  </a:extLst>
                </a:gridCol>
                <a:gridCol w="1710000">
                  <a:extLst>
                    <a:ext uri="{9D8B030D-6E8A-4147-A177-3AD203B41FA5}">
                      <a16:colId xmlns:a16="http://schemas.microsoft.com/office/drawing/2014/main" val="1403679311"/>
                    </a:ext>
                  </a:extLst>
                </a:gridCol>
              </a:tblGrid>
              <a:tr h="684000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>
                    <a:lnL w="28575" cap="flat" cmpd="sng" algn="ctr">
                      <a:solidFill>
                        <a:srgbClr val="0096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96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96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96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FBD8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rgbClr val="0096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96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96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96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rgbClr val="0096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96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96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96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FBD8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>
                    <a:lnL w="19050" cap="flat" cmpd="sng" algn="ctr">
                      <a:solidFill>
                        <a:srgbClr val="0096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96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96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96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1807873"/>
                  </a:ext>
                </a:extLst>
              </a:tr>
            </a:tbl>
          </a:graphicData>
        </a:graphic>
      </p:graphicFrame>
      <p:sp>
        <p:nvSpPr>
          <p:cNvPr id="44" name="TextBox 43">
            <a:extLst>
              <a:ext uri="{FF2B5EF4-FFF2-40B4-BE49-F238E27FC236}">
                <a16:creationId xmlns:a16="http://schemas.microsoft.com/office/drawing/2014/main" id="{3E94A11D-7C07-4E31-8AA7-12086F452C5E}"/>
              </a:ext>
            </a:extLst>
          </p:cNvPr>
          <p:cNvSpPr txBox="1"/>
          <p:nvPr/>
        </p:nvSpPr>
        <p:spPr>
          <a:xfrm>
            <a:off x="1018948" y="3189591"/>
            <a:ext cx="26425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800" b="1" dirty="0">
                <a:latin typeface="+mj-lt"/>
              </a:rPr>
              <a:t>0</a:t>
            </a:r>
            <a:endParaRPr lang="en-GB" dirty="0"/>
          </a:p>
        </p:txBody>
      </p:sp>
      <p:sp>
        <p:nvSpPr>
          <p:cNvPr id="46" name="Arrow: Pentagon 45">
            <a:extLst>
              <a:ext uri="{FF2B5EF4-FFF2-40B4-BE49-F238E27FC236}">
                <a16:creationId xmlns:a16="http://schemas.microsoft.com/office/drawing/2014/main" id="{45AE5291-35D5-4D01-9096-663543F08C70}"/>
              </a:ext>
            </a:extLst>
          </p:cNvPr>
          <p:cNvSpPr/>
          <p:nvPr/>
        </p:nvSpPr>
        <p:spPr>
          <a:xfrm rot="5400000">
            <a:off x="2629859" y="2974646"/>
            <a:ext cx="499288" cy="518064"/>
          </a:xfrm>
          <a:prstGeom prst="homePlate">
            <a:avLst>
              <a:gd name="adj" fmla="val 26221"/>
            </a:avLst>
          </a:prstGeom>
          <a:solidFill>
            <a:srgbClr val="6FBD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2800" b="1" dirty="0">
                <a:solidFill>
                  <a:srgbClr val="6FBD84"/>
                </a:solidFill>
              </a:rPr>
              <a:t>25</a:t>
            </a:r>
            <a:endParaRPr lang="en-GB" sz="2800" b="1" dirty="0">
              <a:solidFill>
                <a:srgbClr val="6FBD84"/>
              </a:solidFill>
            </a:endParaRPr>
          </a:p>
        </p:txBody>
      </p:sp>
      <p:sp>
        <p:nvSpPr>
          <p:cNvPr id="50" name="Arrow: Pentagon 49">
            <a:extLst>
              <a:ext uri="{FF2B5EF4-FFF2-40B4-BE49-F238E27FC236}">
                <a16:creationId xmlns:a16="http://schemas.microsoft.com/office/drawing/2014/main" id="{710D8A8D-243C-4FC0-88C1-3B9132ADE2C6}"/>
              </a:ext>
            </a:extLst>
          </p:cNvPr>
          <p:cNvSpPr/>
          <p:nvPr/>
        </p:nvSpPr>
        <p:spPr>
          <a:xfrm rot="5400000">
            <a:off x="4335387" y="2974646"/>
            <a:ext cx="499288" cy="518064"/>
          </a:xfrm>
          <a:prstGeom prst="homePlate">
            <a:avLst>
              <a:gd name="adj" fmla="val 26221"/>
            </a:avLst>
          </a:prstGeom>
          <a:solidFill>
            <a:srgbClr val="6FBD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2800" b="1" dirty="0">
                <a:solidFill>
                  <a:srgbClr val="6FBD84"/>
                </a:solidFill>
              </a:rPr>
              <a:t>50</a:t>
            </a:r>
            <a:endParaRPr lang="en-GB" sz="2800" b="1" dirty="0">
              <a:solidFill>
                <a:srgbClr val="6FBD84"/>
              </a:solidFill>
            </a:endParaRPr>
          </a:p>
        </p:txBody>
      </p:sp>
      <p:sp>
        <p:nvSpPr>
          <p:cNvPr id="52" name="Arrow: Pentagon 51">
            <a:extLst>
              <a:ext uri="{FF2B5EF4-FFF2-40B4-BE49-F238E27FC236}">
                <a16:creationId xmlns:a16="http://schemas.microsoft.com/office/drawing/2014/main" id="{40BC238D-9C08-4CAE-8688-491366E6DB47}"/>
              </a:ext>
            </a:extLst>
          </p:cNvPr>
          <p:cNvSpPr/>
          <p:nvPr/>
        </p:nvSpPr>
        <p:spPr>
          <a:xfrm rot="5400000">
            <a:off x="6040915" y="2974646"/>
            <a:ext cx="499288" cy="518064"/>
          </a:xfrm>
          <a:prstGeom prst="homePlate">
            <a:avLst>
              <a:gd name="adj" fmla="val 26221"/>
            </a:avLst>
          </a:prstGeom>
          <a:solidFill>
            <a:srgbClr val="6FBD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2800" b="1" dirty="0">
                <a:solidFill>
                  <a:srgbClr val="6FBD84"/>
                </a:solidFill>
              </a:rPr>
              <a:t>75</a:t>
            </a:r>
            <a:endParaRPr lang="en-GB" sz="2800" b="1" dirty="0">
              <a:solidFill>
                <a:srgbClr val="6FBD84"/>
              </a:solidFill>
            </a:endParaRPr>
          </a:p>
        </p:txBody>
      </p:sp>
      <p:sp>
        <p:nvSpPr>
          <p:cNvPr id="54" name="Arrow: Pentagon 53">
            <a:extLst>
              <a:ext uri="{FF2B5EF4-FFF2-40B4-BE49-F238E27FC236}">
                <a16:creationId xmlns:a16="http://schemas.microsoft.com/office/drawing/2014/main" id="{1DB13F28-2328-4653-AC7C-68711C111EA0}"/>
              </a:ext>
            </a:extLst>
          </p:cNvPr>
          <p:cNvSpPr/>
          <p:nvPr/>
        </p:nvSpPr>
        <p:spPr>
          <a:xfrm rot="5400000">
            <a:off x="7746444" y="2974646"/>
            <a:ext cx="499288" cy="518064"/>
          </a:xfrm>
          <a:prstGeom prst="homePlate">
            <a:avLst>
              <a:gd name="adj" fmla="val 26221"/>
            </a:avLst>
          </a:prstGeom>
          <a:solidFill>
            <a:srgbClr val="6FBD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b="1" dirty="0">
                <a:solidFill>
                  <a:srgbClr val="6FBD84"/>
                </a:solidFill>
              </a:rPr>
              <a:t>100</a:t>
            </a:r>
            <a:endParaRPr lang="en-GB" b="1" dirty="0">
              <a:solidFill>
                <a:srgbClr val="6FBD84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EC14B69-A579-4DD7-824B-075970D5C898}"/>
              </a:ext>
            </a:extLst>
          </p:cNvPr>
          <p:cNvSpPr/>
          <p:nvPr/>
        </p:nvSpPr>
        <p:spPr>
          <a:xfrm>
            <a:off x="755649" y="1629175"/>
            <a:ext cx="7632699" cy="772107"/>
          </a:xfrm>
          <a:prstGeom prst="rect">
            <a:avLst/>
          </a:prstGeom>
          <a:solidFill>
            <a:schemeClr val="bg1"/>
          </a:solidFill>
          <a:ln w="28575">
            <a:solidFill>
              <a:srgbClr val="0096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>
              <a:defRPr/>
            </a:pPr>
            <a:r>
              <a:rPr lang="en-GB" dirty="0">
                <a:solidFill>
                  <a:schemeClr val="tx1"/>
                </a:solidFill>
              </a:rPr>
              <a:t>Count forwards and backwards along the counting stick in multiples of </a:t>
            </a:r>
            <a:r>
              <a:rPr lang="en-GB" b="1" dirty="0">
                <a:solidFill>
                  <a:schemeClr val="tx1"/>
                </a:solidFill>
              </a:rPr>
              <a:t>25</a:t>
            </a:r>
            <a:r>
              <a:rPr lang="en-GB" dirty="0">
                <a:solidFill>
                  <a:schemeClr val="tx1"/>
                </a:solidFill>
              </a:rPr>
              <a:t> to 100.</a:t>
            </a:r>
          </a:p>
        </p:txBody>
      </p:sp>
    </p:spTree>
    <p:extLst>
      <p:ext uri="{BB962C8B-B14F-4D97-AF65-F5344CB8AC3E}">
        <p14:creationId xmlns:p14="http://schemas.microsoft.com/office/powerpoint/2010/main" val="21622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FBD84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" dur="5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5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FBD84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8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FBD84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3" dur="5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" dur="5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FBD84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</p:childTnLst>
        </p:cTn>
      </p:par>
    </p:tnLst>
    <p:bldLst>
      <p:bldP spid="46" grpId="0" build="allAtOnce"/>
      <p:bldP spid="50" grpId="0" build="allAtOnce"/>
      <p:bldP spid="52" grpId="0" build="allAtOnce"/>
      <p:bldP spid="5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755650" y="765175"/>
            <a:ext cx="76326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3200" b="1" dirty="0">
                <a:latin typeface="+mj-lt"/>
              </a:rPr>
              <a:t>100 in Equal Parts</a:t>
            </a:r>
          </a:p>
        </p:txBody>
      </p:sp>
      <p:grpSp>
        <p:nvGrpSpPr>
          <p:cNvPr id="18" name="ICONS"/>
          <p:cNvGrpSpPr/>
          <p:nvPr/>
        </p:nvGrpSpPr>
        <p:grpSpPr>
          <a:xfrm>
            <a:off x="7480751" y="621486"/>
            <a:ext cx="1238498" cy="864000"/>
            <a:chOff x="7480751" y="621486"/>
            <a:chExt cx="1238498" cy="864000"/>
          </a:xfrm>
        </p:grpSpPr>
        <p:pic>
          <p:nvPicPr>
            <p:cNvPr id="24" name="Assessment" hidden="1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22" name="Mental and Oral Starter" hidden="1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8200" y="621686"/>
              <a:ext cx="863600" cy="86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Group Work" hidden="1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19" name="Talking Partners" hidden="1"/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17" name="Pairs" hidden="1"/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15" name="Individual Work" hidden="1"/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14" name="Whole Class"/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480751" y="621486"/>
              <a:ext cx="1238498" cy="864000"/>
            </a:xfrm>
            <a:prstGeom prst="rect">
              <a:avLst/>
            </a:prstGeom>
          </p:spPr>
        </p:pic>
      </p:grpSp>
      <p:sp>
        <p:nvSpPr>
          <p:cNvPr id="68" name="Rectangle 67">
            <a:extLst>
              <a:ext uri="{FF2B5EF4-FFF2-40B4-BE49-F238E27FC236}">
                <a16:creationId xmlns:a16="http://schemas.microsoft.com/office/drawing/2014/main" id="{1A822F2A-5B98-46E2-9266-FD0760373B38}"/>
              </a:ext>
            </a:extLst>
          </p:cNvPr>
          <p:cNvSpPr/>
          <p:nvPr/>
        </p:nvSpPr>
        <p:spPr>
          <a:xfrm>
            <a:off x="755649" y="2336108"/>
            <a:ext cx="7632699" cy="1945612"/>
          </a:xfrm>
          <a:prstGeom prst="rect">
            <a:avLst/>
          </a:prstGeom>
          <a:noFill/>
          <a:ln w="28575">
            <a:solidFill>
              <a:srgbClr val="1174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graphicFrame>
        <p:nvGraphicFramePr>
          <p:cNvPr id="69" name="Table 68">
            <a:extLst>
              <a:ext uri="{FF2B5EF4-FFF2-40B4-BE49-F238E27FC236}">
                <a16:creationId xmlns:a16="http://schemas.microsoft.com/office/drawing/2014/main" id="{C9B62B51-DD1E-459C-9E0B-7A8B9B1AD44D}"/>
              </a:ext>
            </a:extLst>
          </p:cNvPr>
          <p:cNvGraphicFramePr>
            <a:graphicFrameLocks noGrp="1"/>
          </p:cNvGraphicFramePr>
          <p:nvPr/>
        </p:nvGraphicFramePr>
        <p:xfrm>
          <a:off x="1151998" y="2624914"/>
          <a:ext cx="6840000" cy="136800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3420000">
                  <a:extLst>
                    <a:ext uri="{9D8B030D-6E8A-4147-A177-3AD203B41FA5}">
                      <a16:colId xmlns:a16="http://schemas.microsoft.com/office/drawing/2014/main" val="1190676948"/>
                    </a:ext>
                  </a:extLst>
                </a:gridCol>
                <a:gridCol w="3420000">
                  <a:extLst>
                    <a:ext uri="{9D8B030D-6E8A-4147-A177-3AD203B41FA5}">
                      <a16:colId xmlns:a16="http://schemas.microsoft.com/office/drawing/2014/main" val="3104585524"/>
                    </a:ext>
                  </a:extLst>
                </a:gridCol>
              </a:tblGrid>
              <a:tr h="684000">
                <a:tc gridSpan="2"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  <a:latin typeface="+mn-lt"/>
                          <a:cs typeface="Kalam" panose="02000000000000000000" pitchFamily="2" charset="0"/>
                        </a:rPr>
                        <a:t>100</a:t>
                      </a:r>
                      <a:endParaRPr lang="en-GB" b="1" dirty="0">
                        <a:solidFill>
                          <a:schemeClr val="tx1"/>
                        </a:solidFill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C9E7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C9E7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3195475"/>
                  </a:ext>
                </a:extLst>
              </a:tr>
              <a:tr h="684000"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AD1B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AD1B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1807873"/>
                  </a:ext>
                </a:extLst>
              </a:tr>
            </a:tbl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id="{9EC14B69-A579-4DD7-824B-075970D5C898}"/>
              </a:ext>
            </a:extLst>
          </p:cNvPr>
          <p:cNvSpPr/>
          <p:nvPr/>
        </p:nvSpPr>
        <p:spPr>
          <a:xfrm>
            <a:off x="755649" y="1632526"/>
            <a:ext cx="7632699" cy="495108"/>
          </a:xfrm>
          <a:prstGeom prst="rect">
            <a:avLst/>
          </a:prstGeom>
          <a:solidFill>
            <a:schemeClr val="bg1"/>
          </a:solidFill>
          <a:ln w="28575">
            <a:solidFill>
              <a:srgbClr val="1174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>
              <a:defRPr/>
            </a:pPr>
            <a:r>
              <a:rPr lang="en-GB" dirty="0">
                <a:solidFill>
                  <a:schemeClr val="tx1"/>
                </a:solidFill>
              </a:rPr>
              <a:t>The whole in this bar model represents </a:t>
            </a:r>
            <a:r>
              <a:rPr lang="en-GB" b="1" dirty="0">
                <a:solidFill>
                  <a:schemeClr val="tx1"/>
                </a:solidFill>
              </a:rPr>
              <a:t>100</a:t>
            </a:r>
            <a:r>
              <a:rPr lang="en-GB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22543E3-4EF7-4993-9335-C318CC7DC2E7}"/>
              </a:ext>
            </a:extLst>
          </p:cNvPr>
          <p:cNvSpPr/>
          <p:nvPr/>
        </p:nvSpPr>
        <p:spPr>
          <a:xfrm>
            <a:off x="755649" y="4490582"/>
            <a:ext cx="3397251" cy="1603104"/>
          </a:xfrm>
          <a:prstGeom prst="rect">
            <a:avLst/>
          </a:prstGeom>
          <a:solidFill>
            <a:schemeClr val="bg1"/>
          </a:solidFill>
          <a:ln w="28575">
            <a:solidFill>
              <a:srgbClr val="1174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>
              <a:defRPr/>
            </a:pPr>
            <a:r>
              <a:rPr lang="en-GB" dirty="0">
                <a:solidFill>
                  <a:schemeClr val="tx1"/>
                </a:solidFill>
              </a:rPr>
              <a:t>If the whole is divided into </a:t>
            </a:r>
            <a:r>
              <a:rPr lang="en-GB" b="1" dirty="0">
                <a:solidFill>
                  <a:schemeClr val="tx1"/>
                </a:solidFill>
              </a:rPr>
              <a:t>2</a:t>
            </a:r>
            <a:r>
              <a:rPr lang="en-GB" dirty="0">
                <a:solidFill>
                  <a:schemeClr val="tx1"/>
                </a:solidFill>
              </a:rPr>
              <a:t> </a:t>
            </a:r>
            <a:r>
              <a:rPr lang="en-GB" b="1" dirty="0">
                <a:solidFill>
                  <a:schemeClr val="tx1"/>
                </a:solidFill>
              </a:rPr>
              <a:t>equal parts</a:t>
            </a:r>
            <a:r>
              <a:rPr lang="en-GB" dirty="0">
                <a:solidFill>
                  <a:schemeClr val="tx1"/>
                </a:solidFill>
              </a:rPr>
              <a:t>, what will the value of each part be?</a:t>
            </a:r>
            <a:br>
              <a:rPr lang="en-GB" dirty="0">
                <a:solidFill>
                  <a:schemeClr val="tx1"/>
                </a:solidFill>
              </a:rPr>
            </a:br>
            <a:endParaRPr lang="en-GB" dirty="0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en-GB" dirty="0">
                <a:solidFill>
                  <a:schemeClr val="tx1"/>
                </a:solidFill>
              </a:rPr>
              <a:t>What fact can you use to help?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13236048-059F-4CEA-97D4-637F17FFB756}"/>
              </a:ext>
            </a:extLst>
          </p:cNvPr>
          <p:cNvGrpSpPr/>
          <p:nvPr/>
        </p:nvGrpSpPr>
        <p:grpSpPr>
          <a:xfrm>
            <a:off x="6828247" y="4171978"/>
            <a:ext cx="1685557" cy="1892750"/>
            <a:chOff x="6828247" y="2582155"/>
            <a:chExt cx="1685557" cy="1892750"/>
          </a:xfrm>
        </p:grpSpPr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0224CEAC-0B88-43EB-9B68-259F4667673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6828248" y="2918512"/>
              <a:ext cx="1517270" cy="1556393"/>
            </a:xfrm>
            <a:prstGeom prst="ellipse">
              <a:avLst/>
            </a:prstGeom>
            <a:solidFill>
              <a:srgbClr val="BAD1BE"/>
            </a:solidFill>
            <a:ln w="38100">
              <a:solidFill>
                <a:srgbClr val="11743A"/>
              </a:solidFill>
            </a:ln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E0668FA1-D5A2-4967-BD15-DFFCCB3FC41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6828247" y="2582155"/>
              <a:ext cx="1685557" cy="1111384"/>
            </a:xfrm>
            <a:prstGeom prst="rect">
              <a:avLst/>
            </a:prstGeom>
          </p:spPr>
        </p:pic>
      </p:grpSp>
      <p:sp>
        <p:nvSpPr>
          <p:cNvPr id="25" name="Rectangular Callout 16">
            <a:extLst>
              <a:ext uri="{FF2B5EF4-FFF2-40B4-BE49-F238E27FC236}">
                <a16:creationId xmlns:a16="http://schemas.microsoft.com/office/drawing/2014/main" id="{1D2DF425-1017-4377-9225-00758F9BE575}"/>
              </a:ext>
            </a:extLst>
          </p:cNvPr>
          <p:cNvSpPr/>
          <p:nvPr/>
        </p:nvSpPr>
        <p:spPr>
          <a:xfrm>
            <a:off x="4352880" y="4489721"/>
            <a:ext cx="2381559" cy="1603104"/>
          </a:xfrm>
          <a:prstGeom prst="wedgeRectCallout">
            <a:avLst>
              <a:gd name="adj1" fmla="val 64212"/>
              <a:gd name="adj2" fmla="val 5328"/>
            </a:avLst>
          </a:prstGeom>
          <a:solidFill>
            <a:schemeClr val="bg1"/>
          </a:solidFill>
          <a:ln w="28575">
            <a:solidFill>
              <a:srgbClr val="1174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ysClr val="windowText" lastClr="000000"/>
                </a:solidFill>
              </a:rPr>
              <a:t>I know that </a:t>
            </a:r>
            <a:r>
              <a:rPr lang="en-GB" b="1" dirty="0">
                <a:solidFill>
                  <a:sysClr val="windowText" lastClr="000000"/>
                </a:solidFill>
              </a:rPr>
              <a:t>10</a:t>
            </a:r>
            <a:r>
              <a:rPr lang="en-GB" dirty="0">
                <a:solidFill>
                  <a:sysClr val="windowText" lastClr="000000"/>
                </a:solidFill>
              </a:rPr>
              <a:t> divided into </a:t>
            </a:r>
            <a:r>
              <a:rPr lang="en-GB" b="1" dirty="0">
                <a:solidFill>
                  <a:sysClr val="windowText" lastClr="000000"/>
                </a:solidFill>
              </a:rPr>
              <a:t>two equal parts </a:t>
            </a:r>
            <a:r>
              <a:rPr lang="en-GB" dirty="0">
                <a:solidFill>
                  <a:sysClr val="windowText" lastClr="000000"/>
                </a:solidFill>
              </a:rPr>
              <a:t>is </a:t>
            </a:r>
            <a:r>
              <a:rPr lang="en-GB" b="1" dirty="0">
                <a:solidFill>
                  <a:sysClr val="windowText" lastClr="000000"/>
                </a:solidFill>
              </a:rPr>
              <a:t>5</a:t>
            </a:r>
            <a:r>
              <a:rPr lang="en-GB" dirty="0">
                <a:solidFill>
                  <a:sysClr val="windowText" lastClr="000000"/>
                </a:solidFill>
              </a:rPr>
              <a:t> so </a:t>
            </a:r>
            <a:r>
              <a:rPr lang="en-GB" b="1" dirty="0">
                <a:solidFill>
                  <a:sysClr val="windowText" lastClr="000000"/>
                </a:solidFill>
              </a:rPr>
              <a:t>100</a:t>
            </a:r>
            <a:r>
              <a:rPr lang="en-GB" dirty="0">
                <a:solidFill>
                  <a:sysClr val="windowText" lastClr="000000"/>
                </a:solidFill>
              </a:rPr>
              <a:t> divided into </a:t>
            </a:r>
            <a:r>
              <a:rPr lang="en-GB" b="1" dirty="0">
                <a:solidFill>
                  <a:sysClr val="windowText" lastClr="000000"/>
                </a:solidFill>
              </a:rPr>
              <a:t>two equal parts </a:t>
            </a:r>
            <a:r>
              <a:rPr lang="en-GB" dirty="0">
                <a:solidFill>
                  <a:sysClr val="windowText" lastClr="000000"/>
                </a:solidFill>
              </a:rPr>
              <a:t>is</a:t>
            </a:r>
            <a:r>
              <a:rPr lang="en-GB" b="1" dirty="0">
                <a:solidFill>
                  <a:sysClr val="windowText" lastClr="000000"/>
                </a:solidFill>
              </a:rPr>
              <a:t> 50</a:t>
            </a:r>
            <a:r>
              <a:rPr lang="en-GB" dirty="0">
                <a:solidFill>
                  <a:sysClr val="windowText" lastClr="000000"/>
                </a:solidFill>
              </a:rPr>
              <a:t>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C2078A56-C719-40DA-A6A4-46AFFEC9D4D9}"/>
              </a:ext>
            </a:extLst>
          </p:cNvPr>
          <p:cNvSpPr txBox="1"/>
          <p:nvPr/>
        </p:nvSpPr>
        <p:spPr>
          <a:xfrm>
            <a:off x="2057495" y="3467100"/>
            <a:ext cx="161314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+mn-lt"/>
                <a:cs typeface="Kalam" panose="02000000000000000000" pitchFamily="2" charset="0"/>
              </a:rPr>
              <a:t>50</a:t>
            </a:r>
            <a:endParaRPr lang="en-GB" b="1" dirty="0">
              <a:solidFill>
                <a:schemeClr val="tx1"/>
              </a:solidFill>
              <a:latin typeface="+mn-lt"/>
              <a:cs typeface="Kalam" panose="02000000000000000000" pitchFamily="2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E0BB5BF-509D-4C26-B754-C6F5C1444E7D}"/>
              </a:ext>
            </a:extLst>
          </p:cNvPr>
          <p:cNvSpPr txBox="1"/>
          <p:nvPr/>
        </p:nvSpPr>
        <p:spPr>
          <a:xfrm>
            <a:off x="5473356" y="3467100"/>
            <a:ext cx="161314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+mn-lt"/>
                <a:cs typeface="Kalam" panose="02000000000000000000" pitchFamily="2" charset="0"/>
              </a:rPr>
              <a:t>50</a:t>
            </a:r>
            <a:endParaRPr lang="en-GB" b="1" dirty="0">
              <a:solidFill>
                <a:schemeClr val="tx1"/>
              </a:solidFill>
              <a:latin typeface="+mn-lt"/>
              <a:cs typeface="Kalam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0597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5" grpId="0" animBg="1"/>
      <p:bldP spid="35" grpId="0"/>
      <p:bldP spid="3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755650" y="765175"/>
            <a:ext cx="76326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3200" b="1" dirty="0">
                <a:latin typeface="+mj-lt"/>
              </a:rPr>
              <a:t>100 in Equal Parts</a:t>
            </a:r>
          </a:p>
        </p:txBody>
      </p:sp>
      <p:grpSp>
        <p:nvGrpSpPr>
          <p:cNvPr id="18" name="ICONS"/>
          <p:cNvGrpSpPr/>
          <p:nvPr/>
        </p:nvGrpSpPr>
        <p:grpSpPr>
          <a:xfrm>
            <a:off x="7480751" y="621486"/>
            <a:ext cx="1238498" cy="864000"/>
            <a:chOff x="7480751" y="621486"/>
            <a:chExt cx="1238498" cy="864000"/>
          </a:xfrm>
        </p:grpSpPr>
        <p:pic>
          <p:nvPicPr>
            <p:cNvPr id="24" name="Assessment" hidden="1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22" name="Mental and Oral Starter" hidden="1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8200" y="621686"/>
              <a:ext cx="863600" cy="86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Group Work" hidden="1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19" name="Talking Partners" hidden="1"/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17" name="Pairs" hidden="1"/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15" name="Individual Work" hidden="1"/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14" name="Whole Class"/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480751" y="621486"/>
              <a:ext cx="1238498" cy="864000"/>
            </a:xfrm>
            <a:prstGeom prst="rect">
              <a:avLst/>
            </a:prstGeom>
          </p:spPr>
        </p:pic>
      </p:grpSp>
      <p:sp>
        <p:nvSpPr>
          <p:cNvPr id="68" name="Rectangle 67">
            <a:extLst>
              <a:ext uri="{FF2B5EF4-FFF2-40B4-BE49-F238E27FC236}">
                <a16:creationId xmlns:a16="http://schemas.microsoft.com/office/drawing/2014/main" id="{1A822F2A-5B98-46E2-9266-FD0760373B38}"/>
              </a:ext>
            </a:extLst>
          </p:cNvPr>
          <p:cNvSpPr/>
          <p:nvPr/>
        </p:nvSpPr>
        <p:spPr>
          <a:xfrm>
            <a:off x="755649" y="2336108"/>
            <a:ext cx="7632699" cy="1945612"/>
          </a:xfrm>
          <a:prstGeom prst="rect">
            <a:avLst/>
          </a:prstGeom>
          <a:noFill/>
          <a:ln w="28575">
            <a:solidFill>
              <a:srgbClr val="1174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graphicFrame>
        <p:nvGraphicFramePr>
          <p:cNvPr id="69" name="Table 68">
            <a:extLst>
              <a:ext uri="{FF2B5EF4-FFF2-40B4-BE49-F238E27FC236}">
                <a16:creationId xmlns:a16="http://schemas.microsoft.com/office/drawing/2014/main" id="{C9B62B51-DD1E-459C-9E0B-7A8B9B1AD44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0359930"/>
              </p:ext>
            </p:extLst>
          </p:nvPr>
        </p:nvGraphicFramePr>
        <p:xfrm>
          <a:off x="1151998" y="2624914"/>
          <a:ext cx="6840000" cy="136800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710000">
                  <a:extLst>
                    <a:ext uri="{9D8B030D-6E8A-4147-A177-3AD203B41FA5}">
                      <a16:colId xmlns:a16="http://schemas.microsoft.com/office/drawing/2014/main" val="1190676948"/>
                    </a:ext>
                  </a:extLst>
                </a:gridCol>
                <a:gridCol w="1710000">
                  <a:extLst>
                    <a:ext uri="{9D8B030D-6E8A-4147-A177-3AD203B41FA5}">
                      <a16:colId xmlns:a16="http://schemas.microsoft.com/office/drawing/2014/main" val="2105527827"/>
                    </a:ext>
                  </a:extLst>
                </a:gridCol>
                <a:gridCol w="1710000">
                  <a:extLst>
                    <a:ext uri="{9D8B030D-6E8A-4147-A177-3AD203B41FA5}">
                      <a16:colId xmlns:a16="http://schemas.microsoft.com/office/drawing/2014/main" val="3104585524"/>
                    </a:ext>
                  </a:extLst>
                </a:gridCol>
                <a:gridCol w="1710000">
                  <a:extLst>
                    <a:ext uri="{9D8B030D-6E8A-4147-A177-3AD203B41FA5}">
                      <a16:colId xmlns:a16="http://schemas.microsoft.com/office/drawing/2014/main" val="2960050277"/>
                    </a:ext>
                  </a:extLst>
                </a:gridCol>
              </a:tblGrid>
              <a:tr h="684000">
                <a:tc gridSpan="4"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  <a:latin typeface="+mn-lt"/>
                          <a:cs typeface="Kalam" panose="02000000000000000000" pitchFamily="2" charset="0"/>
                        </a:rPr>
                        <a:t>100</a:t>
                      </a:r>
                      <a:endParaRPr lang="en-GB" b="1" dirty="0">
                        <a:solidFill>
                          <a:schemeClr val="tx1"/>
                        </a:solidFill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C9E7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C9E7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3195475"/>
                  </a:ext>
                </a:extLst>
              </a:tr>
              <a:tr h="684000"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AD1B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+mn-lt"/>
                        <a:cs typeface="Kalam" panose="02000000000000000000" pitchFamily="2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AD1B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AD1B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174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AD1B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1807873"/>
                  </a:ext>
                </a:extLst>
              </a:tr>
            </a:tbl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id="{9EC14B69-A579-4DD7-824B-075970D5C898}"/>
              </a:ext>
            </a:extLst>
          </p:cNvPr>
          <p:cNvSpPr/>
          <p:nvPr/>
        </p:nvSpPr>
        <p:spPr>
          <a:xfrm>
            <a:off x="755649" y="1632526"/>
            <a:ext cx="7632699" cy="495108"/>
          </a:xfrm>
          <a:prstGeom prst="rect">
            <a:avLst/>
          </a:prstGeom>
          <a:solidFill>
            <a:schemeClr val="bg1"/>
          </a:solidFill>
          <a:ln w="28575">
            <a:solidFill>
              <a:srgbClr val="1174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>
              <a:defRPr/>
            </a:pPr>
            <a:r>
              <a:rPr lang="en-GB" dirty="0">
                <a:solidFill>
                  <a:schemeClr val="tx1"/>
                </a:solidFill>
              </a:rPr>
              <a:t>The whole in this bar model represents </a:t>
            </a:r>
            <a:r>
              <a:rPr lang="en-GB" b="1" dirty="0">
                <a:solidFill>
                  <a:schemeClr val="tx1"/>
                </a:solidFill>
              </a:rPr>
              <a:t>100</a:t>
            </a:r>
            <a:r>
              <a:rPr lang="en-GB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22543E3-4EF7-4993-9335-C318CC7DC2E7}"/>
              </a:ext>
            </a:extLst>
          </p:cNvPr>
          <p:cNvSpPr/>
          <p:nvPr/>
        </p:nvSpPr>
        <p:spPr>
          <a:xfrm>
            <a:off x="755649" y="4489721"/>
            <a:ext cx="3397251" cy="1049106"/>
          </a:xfrm>
          <a:prstGeom prst="rect">
            <a:avLst/>
          </a:prstGeom>
          <a:solidFill>
            <a:schemeClr val="bg1"/>
          </a:solidFill>
          <a:ln w="28575">
            <a:solidFill>
              <a:srgbClr val="1174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>
              <a:defRPr/>
            </a:pPr>
            <a:r>
              <a:rPr lang="en-GB" dirty="0">
                <a:solidFill>
                  <a:schemeClr val="tx1"/>
                </a:solidFill>
              </a:rPr>
              <a:t>If the whole is divided into </a:t>
            </a:r>
            <a:r>
              <a:rPr lang="en-GB" b="1" dirty="0">
                <a:solidFill>
                  <a:schemeClr val="tx1"/>
                </a:solidFill>
              </a:rPr>
              <a:t>4</a:t>
            </a:r>
            <a:r>
              <a:rPr lang="en-GB" dirty="0">
                <a:solidFill>
                  <a:schemeClr val="tx1"/>
                </a:solidFill>
              </a:rPr>
              <a:t> </a:t>
            </a:r>
            <a:r>
              <a:rPr lang="en-GB" b="1" dirty="0">
                <a:solidFill>
                  <a:schemeClr val="tx1"/>
                </a:solidFill>
              </a:rPr>
              <a:t>equal parts</a:t>
            </a:r>
            <a:r>
              <a:rPr lang="en-GB" dirty="0">
                <a:solidFill>
                  <a:schemeClr val="tx1"/>
                </a:solidFill>
              </a:rPr>
              <a:t>, what will the value of each part be?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C2078A56-C719-40DA-A6A4-46AFFEC9D4D9}"/>
              </a:ext>
            </a:extLst>
          </p:cNvPr>
          <p:cNvSpPr txBox="1"/>
          <p:nvPr/>
        </p:nvSpPr>
        <p:spPr>
          <a:xfrm>
            <a:off x="1166134" y="3467100"/>
            <a:ext cx="168966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+mn-lt"/>
                <a:cs typeface="Kalam" panose="02000000000000000000" pitchFamily="2" charset="0"/>
              </a:rPr>
              <a:t>25</a:t>
            </a:r>
            <a:endParaRPr lang="en-GB" b="1" dirty="0">
              <a:solidFill>
                <a:schemeClr val="tx1"/>
              </a:solidFill>
              <a:latin typeface="+mn-lt"/>
              <a:cs typeface="Kalam" panose="02000000000000000000" pitchFamily="2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E0BB5BF-509D-4C26-B754-C6F5C1444E7D}"/>
              </a:ext>
            </a:extLst>
          </p:cNvPr>
          <p:cNvSpPr txBox="1"/>
          <p:nvPr/>
        </p:nvSpPr>
        <p:spPr>
          <a:xfrm>
            <a:off x="6279930" y="3467100"/>
            <a:ext cx="17120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+mn-lt"/>
                <a:cs typeface="Kalam" panose="02000000000000000000" pitchFamily="2" charset="0"/>
              </a:rPr>
              <a:t>25</a:t>
            </a:r>
            <a:endParaRPr lang="en-GB" b="1" dirty="0">
              <a:solidFill>
                <a:schemeClr val="tx1"/>
              </a:solidFill>
              <a:latin typeface="+mn-lt"/>
              <a:cs typeface="Kalam" panose="02000000000000000000" pitchFamily="2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37352DDB-CB56-464E-A956-C8124A1BCD3B}"/>
              </a:ext>
            </a:extLst>
          </p:cNvPr>
          <p:cNvSpPr txBox="1"/>
          <p:nvPr/>
        </p:nvSpPr>
        <p:spPr>
          <a:xfrm>
            <a:off x="4572000" y="3467100"/>
            <a:ext cx="17120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+mn-lt"/>
                <a:cs typeface="Kalam" panose="02000000000000000000" pitchFamily="2" charset="0"/>
              </a:rPr>
              <a:t>25</a:t>
            </a:r>
            <a:endParaRPr lang="en-GB" b="1" dirty="0">
              <a:solidFill>
                <a:schemeClr val="tx1"/>
              </a:solidFill>
              <a:latin typeface="+mn-lt"/>
              <a:cs typeface="Kalam" panose="02000000000000000000" pitchFamily="2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5F34B700-568C-4572-A774-A6F7C42CF115}"/>
              </a:ext>
            </a:extLst>
          </p:cNvPr>
          <p:cNvSpPr txBox="1"/>
          <p:nvPr/>
        </p:nvSpPr>
        <p:spPr>
          <a:xfrm>
            <a:off x="2857863" y="3467100"/>
            <a:ext cx="17120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+mn-lt"/>
                <a:cs typeface="Kalam" panose="02000000000000000000" pitchFamily="2" charset="0"/>
              </a:rPr>
              <a:t>25</a:t>
            </a:r>
            <a:endParaRPr lang="en-GB" b="1" dirty="0">
              <a:solidFill>
                <a:schemeClr val="tx1"/>
              </a:solidFill>
              <a:latin typeface="+mn-lt"/>
              <a:cs typeface="Kalam" panose="02000000000000000000" pitchFamily="2" charset="0"/>
            </a:endParaRP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EF419439-6D3A-4858-9407-FA4B5F9FBCAA}"/>
              </a:ext>
            </a:extLst>
          </p:cNvPr>
          <p:cNvGrpSpPr/>
          <p:nvPr/>
        </p:nvGrpSpPr>
        <p:grpSpPr>
          <a:xfrm flipH="1">
            <a:off x="6828248" y="4144903"/>
            <a:ext cx="1517270" cy="1919825"/>
            <a:chOff x="6506068" y="3171922"/>
            <a:chExt cx="1517270" cy="1919825"/>
          </a:xfrm>
        </p:grpSpPr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3D0F949D-B552-4CD5-92AB-80BB12DBC92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433"/>
            <a:stretch/>
          </p:blipFill>
          <p:spPr>
            <a:xfrm>
              <a:off x="6506068" y="3535354"/>
              <a:ext cx="1517270" cy="1556393"/>
            </a:xfrm>
            <a:prstGeom prst="ellipse">
              <a:avLst/>
            </a:prstGeom>
            <a:solidFill>
              <a:srgbClr val="BAD1BE"/>
            </a:solidFill>
            <a:ln w="38100">
              <a:solidFill>
                <a:srgbClr val="11743A"/>
              </a:solidFill>
            </a:ln>
          </p:spPr>
        </p:pic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DF53AB7F-CB7A-491E-B03B-85EDD3FF1C2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512507" y="3171922"/>
              <a:ext cx="1510831" cy="1120536"/>
            </a:xfrm>
            <a:prstGeom prst="rect">
              <a:avLst/>
            </a:prstGeom>
          </p:spPr>
        </p:pic>
      </p:grpSp>
      <p:sp>
        <p:nvSpPr>
          <p:cNvPr id="25" name="Rectangular Callout 16">
            <a:extLst>
              <a:ext uri="{FF2B5EF4-FFF2-40B4-BE49-F238E27FC236}">
                <a16:creationId xmlns:a16="http://schemas.microsoft.com/office/drawing/2014/main" id="{1D2DF425-1017-4377-9225-00758F9BE575}"/>
              </a:ext>
            </a:extLst>
          </p:cNvPr>
          <p:cNvSpPr/>
          <p:nvPr/>
        </p:nvSpPr>
        <p:spPr>
          <a:xfrm>
            <a:off x="4352880" y="4489721"/>
            <a:ext cx="2381559" cy="1049106"/>
          </a:xfrm>
          <a:prstGeom prst="wedgeRectCallout">
            <a:avLst>
              <a:gd name="adj1" fmla="val 62099"/>
              <a:gd name="adj2" fmla="val -1069"/>
            </a:avLst>
          </a:prstGeom>
          <a:solidFill>
            <a:schemeClr val="bg1"/>
          </a:solidFill>
          <a:ln w="28575">
            <a:solidFill>
              <a:srgbClr val="1174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ysClr val="windowText" lastClr="000000"/>
                </a:solidFill>
              </a:rPr>
              <a:t>100</a:t>
            </a:r>
            <a:r>
              <a:rPr lang="en-GB" dirty="0">
                <a:solidFill>
                  <a:sysClr val="windowText" lastClr="000000"/>
                </a:solidFill>
              </a:rPr>
              <a:t> divided into </a:t>
            </a:r>
            <a:r>
              <a:rPr lang="en-GB" b="1" dirty="0">
                <a:solidFill>
                  <a:sysClr val="windowText" lastClr="000000"/>
                </a:solidFill>
              </a:rPr>
              <a:t>four equal parts</a:t>
            </a:r>
            <a:r>
              <a:rPr lang="en-GB" dirty="0">
                <a:solidFill>
                  <a:sysClr val="windowText" lastClr="000000"/>
                </a:solidFill>
              </a:rPr>
              <a:t> is </a:t>
            </a:r>
            <a:r>
              <a:rPr lang="en-GB" b="1" dirty="0">
                <a:solidFill>
                  <a:sysClr val="windowText" lastClr="000000"/>
                </a:solidFill>
              </a:rPr>
              <a:t>25</a:t>
            </a:r>
            <a:r>
              <a:rPr lang="en-GB" dirty="0">
                <a:solidFill>
                  <a:sysClr val="windowText" lastClr="00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26595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35" grpId="0"/>
      <p:bldP spid="36" grpId="0"/>
      <p:bldP spid="37" grpId="0"/>
      <p:bldP spid="38" grpId="0"/>
      <p:bldP spid="25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Twinkl Template">
      <a:dk1>
        <a:srgbClr val="1C1C1C"/>
      </a:dk1>
      <a:lt1>
        <a:sysClr val="window" lastClr="FFFFFF"/>
      </a:lt1>
      <a:dk2>
        <a:srgbClr val="4A4A4A"/>
      </a:dk2>
      <a:lt2>
        <a:srgbClr val="F4F2F2"/>
      </a:lt2>
      <a:accent1>
        <a:srgbClr val="E34192"/>
      </a:accent1>
      <a:accent2>
        <a:srgbClr val="EB8634"/>
      </a:accent2>
      <a:accent3>
        <a:srgbClr val="E6C734"/>
      </a:accent3>
      <a:accent4>
        <a:srgbClr val="79AD42"/>
      </a:accent4>
      <a:accent5>
        <a:srgbClr val="23A7F9"/>
      </a:accent5>
      <a:accent6>
        <a:srgbClr val="954EBE"/>
      </a:accent6>
      <a:hlink>
        <a:srgbClr val="23A7F9"/>
      </a:hlink>
      <a:folHlink>
        <a:srgbClr val="757070"/>
      </a:folHlink>
    </a:clrScheme>
    <a:fontScheme name="Custom 1">
      <a:majorFont>
        <a:latin typeface="Twinkl"/>
        <a:ea typeface=""/>
        <a:cs typeface=""/>
      </a:majorFont>
      <a:minorFont>
        <a:latin typeface="Twink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18A0DB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lanIt Presentation Template.pptx" id="{2D071587-B60D-4763-97B9-2FC2514B25B8}" vid="{6D629BC1-1A52-4DBC-A8CD-235FDA58F33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PlanIt Presentation Template</Template>
  <TotalTime>1114</TotalTime>
  <Words>1028</Words>
  <Application>Microsoft Office PowerPoint</Application>
  <PresentationFormat>On-screen Show (4:3)</PresentationFormat>
  <Paragraphs>219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3" baseType="lpstr">
      <vt:lpstr>Twinkl</vt:lpstr>
      <vt:lpstr>Calibri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Guidance</dc:title>
  <dc:creator>Maurice Stubbs</dc:creator>
  <cp:lastModifiedBy>Caroline Smith</cp:lastModifiedBy>
  <cp:revision>137</cp:revision>
  <dcterms:created xsi:type="dcterms:W3CDTF">2020-07-30T10:33:19Z</dcterms:created>
  <dcterms:modified xsi:type="dcterms:W3CDTF">2021-02-08T16:57:22Z</dcterms:modified>
</cp:coreProperties>
</file>