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54" d="100"/>
          <a:sy n="54" d="100"/>
        </p:scale>
        <p:origin x="714"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6955E9B4-81DA-D942-ACDE-37682AF6B569}" type="datetimeFigureOut">
              <a:rPr lang="en-US" smtClean="0"/>
              <a:t>6/25/2020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1E1CF-5BF2-1145-A61F-938164E6256C}" type="slidenum">
              <a:rPr lang="en-US" smtClean="0"/>
              <a:t>‹#›</a:t>
            </a:fld>
            <a:endParaRPr lang="en-US"/>
          </a:p>
        </p:txBody>
      </p:sp>
    </p:spTree>
    <p:extLst>
      <p:ext uri="{BB962C8B-B14F-4D97-AF65-F5344CB8AC3E}">
        <p14:creationId xmlns:p14="http://schemas.microsoft.com/office/powerpoint/2010/main" val="1760530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955E9B4-81DA-D942-ACDE-37682AF6B569}" type="datetimeFigureOut">
              <a:rPr lang="en-US" smtClean="0"/>
              <a:t>6/25/2020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1E1CF-5BF2-1145-A61F-938164E6256C}" type="slidenum">
              <a:rPr lang="en-US" smtClean="0"/>
              <a:t>‹#›</a:t>
            </a:fld>
            <a:endParaRPr lang="en-US"/>
          </a:p>
        </p:txBody>
      </p:sp>
    </p:spTree>
    <p:extLst>
      <p:ext uri="{BB962C8B-B14F-4D97-AF65-F5344CB8AC3E}">
        <p14:creationId xmlns:p14="http://schemas.microsoft.com/office/powerpoint/2010/main" val="1830911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955E9B4-81DA-D942-ACDE-37682AF6B569}" type="datetimeFigureOut">
              <a:rPr lang="en-US" smtClean="0"/>
              <a:t>6/25/2020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1E1CF-5BF2-1145-A61F-938164E6256C}" type="slidenum">
              <a:rPr lang="en-US" smtClean="0"/>
              <a:t>‹#›</a:t>
            </a:fld>
            <a:endParaRPr lang="en-US"/>
          </a:p>
        </p:txBody>
      </p:sp>
    </p:spTree>
    <p:extLst>
      <p:ext uri="{BB962C8B-B14F-4D97-AF65-F5344CB8AC3E}">
        <p14:creationId xmlns:p14="http://schemas.microsoft.com/office/powerpoint/2010/main" val="1593740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955E9B4-81DA-D942-ACDE-37682AF6B569}" type="datetimeFigureOut">
              <a:rPr lang="en-US" smtClean="0"/>
              <a:t>6/25/2020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1E1CF-5BF2-1145-A61F-938164E6256C}" type="slidenum">
              <a:rPr lang="en-US" smtClean="0"/>
              <a:t>‹#›</a:t>
            </a:fld>
            <a:endParaRPr lang="en-US"/>
          </a:p>
        </p:txBody>
      </p:sp>
    </p:spTree>
    <p:extLst>
      <p:ext uri="{BB962C8B-B14F-4D97-AF65-F5344CB8AC3E}">
        <p14:creationId xmlns:p14="http://schemas.microsoft.com/office/powerpoint/2010/main" val="4230059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955E9B4-81DA-D942-ACDE-37682AF6B569}" type="datetimeFigureOut">
              <a:rPr lang="en-US" smtClean="0"/>
              <a:t>6/25/2020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1E1CF-5BF2-1145-A61F-938164E6256C}" type="slidenum">
              <a:rPr lang="en-US" smtClean="0"/>
              <a:t>‹#›</a:t>
            </a:fld>
            <a:endParaRPr lang="en-US"/>
          </a:p>
        </p:txBody>
      </p:sp>
    </p:spTree>
    <p:extLst>
      <p:ext uri="{BB962C8B-B14F-4D97-AF65-F5344CB8AC3E}">
        <p14:creationId xmlns:p14="http://schemas.microsoft.com/office/powerpoint/2010/main" val="2288047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6955E9B4-81DA-D942-ACDE-37682AF6B569}" type="datetimeFigureOut">
              <a:rPr lang="en-US" smtClean="0"/>
              <a:t>6/25/2020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81E1CF-5BF2-1145-A61F-938164E6256C}" type="slidenum">
              <a:rPr lang="en-US" smtClean="0"/>
              <a:t>‹#›</a:t>
            </a:fld>
            <a:endParaRPr lang="en-US"/>
          </a:p>
        </p:txBody>
      </p:sp>
    </p:spTree>
    <p:extLst>
      <p:ext uri="{BB962C8B-B14F-4D97-AF65-F5344CB8AC3E}">
        <p14:creationId xmlns:p14="http://schemas.microsoft.com/office/powerpoint/2010/main" val="4131682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6955E9B4-81DA-D942-ACDE-37682AF6B569}" type="datetimeFigureOut">
              <a:rPr lang="en-US" smtClean="0"/>
              <a:t>6/25/2020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81E1CF-5BF2-1145-A61F-938164E6256C}" type="slidenum">
              <a:rPr lang="en-US" smtClean="0"/>
              <a:t>‹#›</a:t>
            </a:fld>
            <a:endParaRPr lang="en-US"/>
          </a:p>
        </p:txBody>
      </p:sp>
    </p:spTree>
    <p:extLst>
      <p:ext uri="{BB962C8B-B14F-4D97-AF65-F5344CB8AC3E}">
        <p14:creationId xmlns:p14="http://schemas.microsoft.com/office/powerpoint/2010/main" val="282042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6955E9B4-81DA-D942-ACDE-37682AF6B569}" type="datetimeFigureOut">
              <a:rPr lang="en-US" smtClean="0"/>
              <a:t>6/25/2020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81E1CF-5BF2-1145-A61F-938164E6256C}" type="slidenum">
              <a:rPr lang="en-US" smtClean="0"/>
              <a:t>‹#›</a:t>
            </a:fld>
            <a:endParaRPr lang="en-US"/>
          </a:p>
        </p:txBody>
      </p:sp>
    </p:spTree>
    <p:extLst>
      <p:ext uri="{BB962C8B-B14F-4D97-AF65-F5344CB8AC3E}">
        <p14:creationId xmlns:p14="http://schemas.microsoft.com/office/powerpoint/2010/main" val="3895122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55E9B4-81DA-D942-ACDE-37682AF6B569}" type="datetimeFigureOut">
              <a:rPr lang="en-US" smtClean="0"/>
              <a:t>6/25/2020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81E1CF-5BF2-1145-A61F-938164E6256C}" type="slidenum">
              <a:rPr lang="en-US" smtClean="0"/>
              <a:t>‹#›</a:t>
            </a:fld>
            <a:endParaRPr lang="en-US"/>
          </a:p>
        </p:txBody>
      </p:sp>
    </p:spTree>
    <p:extLst>
      <p:ext uri="{BB962C8B-B14F-4D97-AF65-F5344CB8AC3E}">
        <p14:creationId xmlns:p14="http://schemas.microsoft.com/office/powerpoint/2010/main" val="2313366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6955E9B4-81DA-D942-ACDE-37682AF6B569}" type="datetimeFigureOut">
              <a:rPr lang="en-US" smtClean="0"/>
              <a:t>6/25/2020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81E1CF-5BF2-1145-A61F-938164E6256C}" type="slidenum">
              <a:rPr lang="en-US" smtClean="0"/>
              <a:t>‹#›</a:t>
            </a:fld>
            <a:endParaRPr lang="en-US"/>
          </a:p>
        </p:txBody>
      </p:sp>
    </p:spTree>
    <p:extLst>
      <p:ext uri="{BB962C8B-B14F-4D97-AF65-F5344CB8AC3E}">
        <p14:creationId xmlns:p14="http://schemas.microsoft.com/office/powerpoint/2010/main" val="1458852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6955E9B4-81DA-D942-ACDE-37682AF6B569}" type="datetimeFigureOut">
              <a:rPr lang="en-US" smtClean="0"/>
              <a:t>6/25/2020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81E1CF-5BF2-1145-A61F-938164E6256C}" type="slidenum">
              <a:rPr lang="en-US" smtClean="0"/>
              <a:t>‹#›</a:t>
            </a:fld>
            <a:endParaRPr lang="en-US"/>
          </a:p>
        </p:txBody>
      </p:sp>
    </p:spTree>
    <p:extLst>
      <p:ext uri="{BB962C8B-B14F-4D97-AF65-F5344CB8AC3E}">
        <p14:creationId xmlns:p14="http://schemas.microsoft.com/office/powerpoint/2010/main" val="1285115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55E9B4-81DA-D942-ACDE-37682AF6B569}" type="datetimeFigureOut">
              <a:rPr lang="en-US" smtClean="0"/>
              <a:t>6/25/2020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81E1CF-5BF2-1145-A61F-938164E6256C}" type="slidenum">
              <a:rPr lang="en-US" smtClean="0"/>
              <a:t>‹#›</a:t>
            </a:fld>
            <a:endParaRPr lang="en-US"/>
          </a:p>
        </p:txBody>
      </p:sp>
    </p:spTree>
    <p:extLst>
      <p:ext uri="{BB962C8B-B14F-4D97-AF65-F5344CB8AC3E}">
        <p14:creationId xmlns:p14="http://schemas.microsoft.com/office/powerpoint/2010/main" val="28756760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00433_KS2_Powerpoint_Sleuth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2571" cy="6858000"/>
          </a:xfrm>
          <a:prstGeom prst="rect">
            <a:avLst/>
          </a:prstGeom>
        </p:spPr>
      </p:pic>
    </p:spTree>
    <p:extLst>
      <p:ext uri="{BB962C8B-B14F-4D97-AF65-F5344CB8AC3E}">
        <p14:creationId xmlns:p14="http://schemas.microsoft.com/office/powerpoint/2010/main" val="2093921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00433_KS2_Powerpoint_Sleuth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2571" cy="6858000"/>
          </a:xfrm>
          <a:prstGeom prst="rect">
            <a:avLst/>
          </a:prstGeom>
        </p:spPr>
      </p:pic>
    </p:spTree>
    <p:extLst>
      <p:ext uri="{BB962C8B-B14F-4D97-AF65-F5344CB8AC3E}">
        <p14:creationId xmlns:p14="http://schemas.microsoft.com/office/powerpoint/2010/main" val="999894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00433_KS2_Powerpoint_Sleuths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2571" cy="6858000"/>
          </a:xfrm>
          <a:prstGeom prst="rect">
            <a:avLst/>
          </a:prstGeom>
        </p:spPr>
      </p:pic>
    </p:spTree>
    <p:extLst>
      <p:ext uri="{BB962C8B-B14F-4D97-AF65-F5344CB8AC3E}">
        <p14:creationId xmlns:p14="http://schemas.microsoft.com/office/powerpoint/2010/main" val="2922837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00433_KS2_Powerpoint_Sleuths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9" y="0"/>
            <a:ext cx="9142571" cy="6858000"/>
          </a:xfrm>
          <a:prstGeom prst="rect">
            <a:avLst/>
          </a:prstGeom>
        </p:spPr>
      </p:pic>
    </p:spTree>
    <p:extLst>
      <p:ext uri="{BB962C8B-B14F-4D97-AF65-F5344CB8AC3E}">
        <p14:creationId xmlns:p14="http://schemas.microsoft.com/office/powerpoint/2010/main" val="2922837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00433_KS2_Powerpoint_Sleuths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2571" cy="6858000"/>
          </a:xfrm>
          <a:prstGeom prst="rect">
            <a:avLst/>
          </a:prstGeom>
        </p:spPr>
      </p:pic>
    </p:spTree>
    <p:extLst>
      <p:ext uri="{BB962C8B-B14F-4D97-AF65-F5344CB8AC3E}">
        <p14:creationId xmlns:p14="http://schemas.microsoft.com/office/powerpoint/2010/main" val="2922837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3F8B0F9-2196-4E4C-BF65-DBB442E2B020}"/>
              </a:ext>
            </a:extLst>
          </p:cNvPr>
          <p:cNvSpPr txBox="1"/>
          <p:nvPr/>
        </p:nvSpPr>
        <p:spPr>
          <a:xfrm>
            <a:off x="233082" y="322729"/>
            <a:ext cx="8444753" cy="1938992"/>
          </a:xfrm>
          <a:prstGeom prst="rect">
            <a:avLst/>
          </a:prstGeom>
          <a:noFill/>
        </p:spPr>
        <p:txBody>
          <a:bodyPr wrap="square" rtlCol="0">
            <a:spAutoFit/>
          </a:bodyPr>
          <a:lstStyle/>
          <a:p>
            <a:r>
              <a:rPr lang="en-GB" sz="2400" dirty="0"/>
              <a:t>Using the food app , scan products in the kitchen and find out how much sugar they contain. Use the template in the science folder or draw your own.  If you do not have the food app you can look on the packaging and find out how many grams of sugar are in the product.</a:t>
            </a:r>
          </a:p>
        </p:txBody>
      </p:sp>
      <p:pic>
        <p:nvPicPr>
          <p:cNvPr id="3" name="Picture 2">
            <a:extLst>
              <a:ext uri="{FF2B5EF4-FFF2-40B4-BE49-F238E27FC236}">
                <a16:creationId xmlns:a16="http://schemas.microsoft.com/office/drawing/2014/main" id="{FA560214-2A0D-413B-8C1A-143D951D4BAB}"/>
              </a:ext>
            </a:extLst>
          </p:cNvPr>
          <p:cNvPicPr>
            <a:picLocks noChangeAspect="1"/>
          </p:cNvPicPr>
          <p:nvPr/>
        </p:nvPicPr>
        <p:blipFill>
          <a:blip r:embed="rId2"/>
          <a:stretch>
            <a:fillRect/>
          </a:stretch>
        </p:blipFill>
        <p:spPr>
          <a:xfrm>
            <a:off x="2105585" y="2067485"/>
            <a:ext cx="6572250" cy="4629150"/>
          </a:xfrm>
          <a:prstGeom prst="rect">
            <a:avLst/>
          </a:prstGeom>
        </p:spPr>
      </p:pic>
    </p:spTree>
    <p:extLst>
      <p:ext uri="{BB962C8B-B14F-4D97-AF65-F5344CB8AC3E}">
        <p14:creationId xmlns:p14="http://schemas.microsoft.com/office/powerpoint/2010/main" val="30051271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TotalTime>
  <Words>58</Words>
  <Application>Microsoft Office PowerPoint</Application>
  <PresentationFormat>On-screen Show (4:3)</PresentationFormat>
  <Paragraphs>1</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23red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23redcentral4</dc:creator>
  <cp:lastModifiedBy>Caroline Smith</cp:lastModifiedBy>
  <cp:revision>3</cp:revision>
  <dcterms:created xsi:type="dcterms:W3CDTF">2015-12-08T10:27:58Z</dcterms:created>
  <dcterms:modified xsi:type="dcterms:W3CDTF">2020-06-25T07:30:17Z</dcterms:modified>
</cp:coreProperties>
</file>