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C21C6-0326-4B7B-8370-C93131A499CB}" type="datetimeFigureOut">
              <a:rPr lang="en-GB" smtClean="0"/>
              <a:pPr/>
              <a:t>28/10/2012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BA9D4-80F7-4077-B77E-029F2541A66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learningzone/clips/the-course-of-the-river-severn-from-source-to-sea/340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stacey.peak-media.co.uk/year7/7-7Rivers/7-7Meanders/Imag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341543" cy="424433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71600" y="404664"/>
            <a:ext cx="7182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is this a picture of?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08304" y="6093296"/>
            <a:ext cx="1345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TTYP 1 MIN!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971600" y="57332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hlinkClick r:id="rId3"/>
              </a:rPr>
              <a:t>http://www.bbc.co.uk/learningzone/clips/the-course-of-the-river-severn-from-source-to-sea/340.html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26912" y="404664"/>
            <a:ext cx="1871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Rivers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08304" y="6093296"/>
            <a:ext cx="1345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TTYP 1 MIN!</a:t>
            </a:r>
            <a:endParaRPr lang="en-GB" dirty="0"/>
          </a:p>
        </p:txBody>
      </p:sp>
      <p:pic>
        <p:nvPicPr>
          <p:cNvPr id="14338" name="Picture 2" descr="http://www.search.secretshropshire.org.uk/content/images/273/275/Resource/16973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628800"/>
            <a:ext cx="3816425" cy="4608512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572000" y="2204864"/>
            <a:ext cx="42021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do you know about rivers?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55917" y="404664"/>
            <a:ext cx="6613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 how do rivers start?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08304" y="6093296"/>
            <a:ext cx="1345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TTYP 1 MIN!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1043608" y="1556792"/>
            <a:ext cx="69384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Where does all the </a:t>
            </a:r>
            <a:r>
              <a:rPr lang="en-US" sz="4000" dirty="0" smtClean="0">
                <a:ln w="18415" cmpd="sng">
                  <a:noFill/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water</a:t>
            </a:r>
            <a:r>
              <a:rPr lang="en-US" sz="4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come from?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 descr="http://www.blirk.net/wallpapers/1366x768/rain-wallpaper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24944"/>
            <a:ext cx="5458593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627784" y="2996952"/>
            <a:ext cx="15121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203848" y="2348880"/>
            <a:ext cx="1440160" cy="57606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846771" y="404664"/>
            <a:ext cx="3431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next?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24128" y="4581128"/>
            <a:ext cx="2521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0:00 -  2:00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611560" y="1628800"/>
            <a:ext cx="80648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rainwater soaks into the ground creating a </a:t>
            </a:r>
            <a:r>
              <a:rPr lang="en-US" sz="40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marsh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This is called the </a:t>
            </a:r>
            <a:r>
              <a:rPr lang="en-US" sz="40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source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of the river.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http://mw2.google.com/mw-panoramio/photos/medium/6065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33056"/>
            <a:ext cx="3894934" cy="2586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24128" y="2276872"/>
            <a:ext cx="172819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846771" y="404664"/>
            <a:ext cx="3431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next?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24128" y="4581128"/>
            <a:ext cx="2406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2:00-  2:20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611560" y="1628800"/>
            <a:ext cx="80648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Soon all the trickles of water from the source create little streams.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0" name="Picture 2" descr="http://mw2.google.com/mw-panoramio/photos/medium/6065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33056"/>
            <a:ext cx="3894934" cy="2586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9592" y="404664"/>
            <a:ext cx="3431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next?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87624" y="5661248"/>
            <a:ext cx="2406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2:20 - 3:08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611560" y="1556792"/>
            <a:ext cx="396044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Sometimes these streams hit hard bits of rock, the water can’t go through it so it just flows over it!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482648" cy="526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463728" y="404664"/>
            <a:ext cx="2656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cap="none" spc="0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waterfall</a:t>
            </a:r>
            <a:endParaRPr lang="en-US" sz="5400" b="0" cap="none" spc="0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9592" y="404664"/>
            <a:ext cx="3431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next?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28184" y="3933056"/>
            <a:ext cx="22717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3:35- END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611560" y="1556793"/>
            <a:ext cx="7992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river begins to W I D E N and starts to twist and turn through the countryside. These are called </a:t>
            </a:r>
            <a:r>
              <a:rPr lang="en-US" sz="36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Meanders.</a:t>
            </a:r>
            <a:endParaRPr 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2" name="Picture 2" descr="http://www.stacey.peak-media.co.uk/year7/7-7Rivers/7-7Meanders/Imag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501008"/>
            <a:ext cx="447679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82291" y="404664"/>
            <a:ext cx="2466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5400" b="0" u="sng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Finally…</a:t>
            </a:r>
            <a:endParaRPr lang="en-US" sz="54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28184" y="3933056"/>
            <a:ext cx="22717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3:35- END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611560" y="1556793"/>
            <a:ext cx="7992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These meanders W I D E N the river even more until the river reaches the sea.</a:t>
            </a:r>
          </a:p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This is called the rivers </a:t>
            </a:r>
            <a:r>
              <a:rPr lang="en-US" sz="36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mouth.</a:t>
            </a:r>
            <a:endParaRPr lang="en-US" sz="3600" b="0" u="sng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0" name="Picture 2" descr="http://texascoastgeology.com/passes/sanbernard_6_28_10%20%20008a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56992"/>
            <a:ext cx="4368485" cy="3276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412776"/>
            <a:ext cx="853244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Source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Stream  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Waterfall 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 Meanders</a:t>
            </a: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 pitchFamily="2" charset="2"/>
              </a:rPr>
              <a:t> Mouth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572000" y="213285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572000" y="29969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572000" y="378904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572000" y="465313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953614" y="404664"/>
            <a:ext cx="7459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u="sng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Super silvers up for grabs!</a:t>
            </a:r>
            <a:endParaRPr lang="en-US" sz="5400" b="0" u="sng" cap="none" spc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188</Words>
  <Application>Microsoft Office PowerPoint</Application>
  <PresentationFormat>On-screen Show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LOUI</dc:creator>
  <cp:lastModifiedBy>LOUI</cp:lastModifiedBy>
  <cp:revision>7</cp:revision>
  <dcterms:created xsi:type="dcterms:W3CDTF">2012-10-28T15:47:59Z</dcterms:created>
  <dcterms:modified xsi:type="dcterms:W3CDTF">2012-10-28T17:23:49Z</dcterms:modified>
</cp:coreProperties>
</file>