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51" autoAdjust="0"/>
    <p:restoredTop sz="94660"/>
  </p:normalViewPr>
  <p:slideViewPr>
    <p:cSldViewPr snapToGrid="0" snapToObjects="1">
      <p:cViewPr varScale="1">
        <p:scale>
          <a:sx n="65" d="100"/>
          <a:sy n="65" d="100"/>
        </p:scale>
        <p:origin x="16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2775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56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1722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580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254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833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28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947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0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490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A87BA8-EE05-5B47-AA8E-5C40480EF833}" type="datetimeFigureOut">
              <a:rPr lang="en-US" smtClean="0"/>
              <a:t>1/15/2021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004220-09CD-BB40-9D4B-3D471FD5207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755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191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6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3343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6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3186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6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0408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Year 1 B4 PP 06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8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Year 1 B4 PP 06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464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5246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On-screen Show (4:3)</PresentationFormat>
  <Paragraphs>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Catherine Clarke</dc:creator>
  <cp:lastModifiedBy>HELEN WILSON</cp:lastModifiedBy>
  <cp:revision>20</cp:revision>
  <dcterms:created xsi:type="dcterms:W3CDTF">2019-07-05T11:02:13Z</dcterms:created>
  <dcterms:modified xsi:type="dcterms:W3CDTF">2021-01-15T22:15:16Z</dcterms:modified>
</cp:coreProperties>
</file>