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6" r:id="rId10"/>
    <p:sldId id="265" r:id="rId11"/>
    <p:sldId id="264" r:id="rId12"/>
    <p:sldId id="267" r:id="rId13"/>
    <p:sldId id="269" r:id="rId14"/>
    <p:sldId id="271" r:id="rId15"/>
    <p:sldId id="26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F06F1-8393-49E9-994F-4AFD82191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477560-813D-40F3-A8EF-8EC17C4E24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471F2-816F-4C91-B358-C0281DF9D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B82D2-DA0D-4F6D-8702-4F840D86E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576AE8-4954-4419-ADAB-38B4FD0C8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7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C79D-BF77-46AB-9E4E-299BEAD74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58A2E4-5589-40CD-AC89-F87AA4DFEF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75064-AB6E-428A-AAE5-5B80B5767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78944-594D-43A1-B67C-D8EB9DE03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36703-1801-47B1-B2CB-46F508D66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68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2902DD-6C6E-45D1-8C4D-5910BD4129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6C692D-3DB9-4621-88DB-0B25E3EA1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B1682-7F27-418C-BDD5-BF8BEB0E3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B2B1D1-CD0D-4DEE-8F4B-58F77DC0B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6DC8D-3D21-43DC-BF43-338AF8219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16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95499-DAFA-4307-917D-4D963AAC8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76BB8-F945-48B3-81B9-C3008E8F2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13039-659F-4A9E-94F7-9ECFCA91E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5E3D76-D31D-4135-8020-883D2695C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0C892-9CAD-4020-8F6E-81DE02599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10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E586F-DBA0-4066-B2E4-965E9957E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FC02C-A129-4578-AAD1-B47D4307C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4DCF0-CFCF-495C-B476-B0D6CD6D9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FAB36-A1D1-4428-B54E-92286C2F7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507FC-7AFA-450A-BD7F-D519FE42C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24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732DB-D4CB-4F85-90AD-50821A341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96599-9277-4617-A1FC-B4BF3CF961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94F322-2C38-4EC9-AF7B-1E51EEF95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99112-D46C-4E4A-AEA0-3761B5E44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693419-6D89-4E59-98CC-676369D12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22A9CD-17B0-4432-A54C-3AF5BB0F2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970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C47D1B-9AB6-42FF-8A46-3B7386424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1DF4AD-A512-4295-B209-07D11BF4A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49FFA9-2A7E-4B2F-AF90-A8377148C5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9E4B80-BDCE-426E-B681-9E728FE3B2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EC0250-9E64-4AAE-8BCA-9252E4939A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7DF97-B76F-44A8-864C-30C697945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32CC99D-6A55-4DFA-9F00-E54645739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4ABB5B-2B67-4127-ACB9-C0BD769B6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04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7019E-E03A-48F5-A91F-AE02D7F774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3358552-9144-45BB-81DC-CC232733B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FF8D86-7961-47FF-935C-1250CF77A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5FB501-C5D8-4BC7-86FF-AD2E2C17D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78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A41257-29EB-4D3A-80D9-9403E8097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B9CEB1-5B6A-4D96-9874-560761CBB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AE904-34CB-4EC2-9F1A-FE3A8F9EB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00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FE4BD-0954-44A6-9C9E-43E709207F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A16D5-909F-4ED0-AB4A-A34F55BF3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12EA41-EBD2-4A46-A4D6-572198B61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146F3-5487-44D2-96C7-6FC4B9A22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FA3719-AC17-4957-BC48-9C3712DB7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799720-7F4B-4E44-AB56-904FD07BD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13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123F5-6866-41DC-89D5-C88F91EA8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BBE425-2E44-4A21-BDE3-E014BBAF79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1DCDC-86FF-459E-8738-3F5C6D390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F5FC9E-92EC-4005-8C14-EF733DDD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350246-FC84-4A4E-98FC-76EBC6F7D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9B821-3930-456F-AAD7-B96D7EC6F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12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9AFC4F-FA0F-40B3-9947-499A04330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71256-E161-49B0-BAB7-E248B350BD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37C77-31BC-4F3A-A87C-AE7620922E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2F485-C68E-4824-B821-F9A8C89A2716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7B12D-0D15-49C4-A468-9EAE573EB6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625AA-082D-4EBA-89F5-266A3DF86C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3BA2F-5C28-4038-B377-3BD982A8E2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8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orld-geography-games.com/continents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bbc.co.uk/bitesize/articles/z7fq96f" TargetMode="External"/><Relationship Id="rId4" Type="http://schemas.openxmlformats.org/officeDocument/2006/relationships/hyperlink" Target="https://www.bbc.co.uk/teach/class-clips-video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sea-ocean-waves-splash-723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A9DAE-F821-427E-8CD2-75B31C33B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917" y="1150477"/>
            <a:ext cx="5773882" cy="408021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917964"/>
              </p:ext>
            </p:extLst>
          </p:nvPr>
        </p:nvGraphicFramePr>
        <p:xfrm>
          <a:off x="498991" y="366395"/>
          <a:ext cx="11581943" cy="6126480"/>
        </p:xfrm>
        <a:graphic>
          <a:graphicData uri="http://schemas.openxmlformats.org/drawingml/2006/table">
            <a:tbl>
              <a:tblPr/>
              <a:tblGrid>
                <a:gridCol w="11581943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dirty="0">
                          <a:solidFill>
                            <a:srgbClr val="FFFF00"/>
                          </a:solidFill>
                          <a:effectLst/>
                          <a:latin typeface="Comic Sans MS" panose="030F0702030302020204" pitchFamily="66" charset="0"/>
                        </a:rPr>
                        <a:t>Last</a:t>
                      </a:r>
                      <a:r>
                        <a:rPr lang="en-US" sz="3600" dirty="0">
                          <a:solidFill>
                            <a:srgbClr val="FFFF00"/>
                          </a:solidFill>
                          <a:effectLst/>
                          <a:latin typeface="Comic Sans MS" panose="030F0702030302020204" pitchFamily="66" charset="0"/>
                        </a:rPr>
                        <a:t> week we looked at the continents of the world.</a:t>
                      </a: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US" sz="3600" dirty="0">
                          <a:solidFill>
                            <a:srgbClr val="FFFF00"/>
                          </a:solidFill>
                          <a:effectLst/>
                          <a:latin typeface="Comic Sans MS" panose="030F0702030302020204" pitchFamily="66" charset="0"/>
                        </a:rPr>
                        <a:t>Have a go at the following quiz and see how many you can remember.</a:t>
                      </a:r>
                      <a:endParaRPr lang="en-GB" sz="3600" dirty="0">
                        <a:solidFill>
                          <a:srgbClr val="FFFF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381F5B3-76FF-4349-8A0B-F61293475EAF}"/>
              </a:ext>
            </a:extLst>
          </p:cNvPr>
          <p:cNvSpPr/>
          <p:nvPr/>
        </p:nvSpPr>
        <p:spPr>
          <a:xfrm>
            <a:off x="3860301" y="5963383"/>
            <a:ext cx="8387232" cy="5282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u="sng" dirty="0">
                <a:solidFill>
                  <a:srgbClr val="FFFF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https://world-geography-games.com/continents/</a:t>
            </a:r>
            <a:endParaRPr lang="en-US" sz="2800" dirty="0">
              <a:solidFill>
                <a:srgbClr val="FFFF00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32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0CFBED28-2F07-467E-89A0-CB86F66932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3428" y="565016"/>
            <a:ext cx="7865143" cy="592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54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F9EEF9CA-ECE0-4F12-822B-DF5DFC3C5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301" y="563255"/>
            <a:ext cx="7879398" cy="591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63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7879A12-6B3F-42F9-B67E-24DF4AEE1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484" y="321902"/>
            <a:ext cx="8203031" cy="617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97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E1BC14A-0CFF-45FF-BCFA-E15AA8159C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412" y="318446"/>
            <a:ext cx="8353175" cy="632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13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F9E7D34-5419-4337-B3F7-368E4F885184}"/>
              </a:ext>
            </a:extLst>
          </p:cNvPr>
          <p:cNvSpPr txBox="1"/>
          <p:nvPr/>
        </p:nvSpPr>
        <p:spPr>
          <a:xfrm>
            <a:off x="2812472" y="2151727"/>
            <a:ext cx="6567055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Now look at the interactive Power Point on the oceans of the world. It is a quiz with some extra information that you might like to use in your facts.</a:t>
            </a:r>
            <a:endParaRPr lang="en-US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82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346927F-4CC6-463E-A33E-A03C7FB0A0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603" y="564503"/>
            <a:ext cx="7471611" cy="572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6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8A9DAE-F821-427E-8CD2-75B31C33B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2699" y="1485012"/>
            <a:ext cx="7086599" cy="500786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954381"/>
              </p:ext>
            </p:extLst>
          </p:nvPr>
        </p:nvGraphicFramePr>
        <p:xfrm>
          <a:off x="124919" y="309707"/>
          <a:ext cx="11942161" cy="1188720"/>
        </p:xfrm>
        <a:graphic>
          <a:graphicData uri="http://schemas.openxmlformats.org/drawingml/2006/table">
            <a:tbl>
              <a:tblPr/>
              <a:tblGrid>
                <a:gridCol w="11942161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rgbClr val="FFFF00"/>
                          </a:solidFill>
                          <a:effectLst/>
                          <a:latin typeface="Comic Sans MS" panose="030F0702030302020204" pitchFamily="66" charset="0"/>
                        </a:rPr>
                        <a:t>Look at this photograph of the world can you see the land and the seas?</a:t>
                      </a:r>
                      <a:endParaRPr lang="en-US" sz="3600" dirty="0">
                        <a:solidFill>
                          <a:srgbClr val="FFFF0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466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-15571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554578"/>
              </p:ext>
            </p:extLst>
          </p:nvPr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0DD19EF-BF9D-421A-AEB3-9E25D99E6406}"/>
              </a:ext>
            </a:extLst>
          </p:cNvPr>
          <p:cNvSpPr/>
          <p:nvPr/>
        </p:nvSpPr>
        <p:spPr>
          <a:xfrm>
            <a:off x="3884918" y="2695098"/>
            <a:ext cx="8307082" cy="39087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Comic Sans MS" panose="030F0702030302020204" pitchFamily="66" charset="0"/>
              </a:rPr>
              <a:t>Watch this following link to find out some facts:</a:t>
            </a:r>
          </a:p>
          <a:p>
            <a:endParaRPr lang="en-US" sz="2800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r>
              <a:rPr lang="en-US" sz="2800" dirty="0">
                <a:solidFill>
                  <a:srgbClr val="FFC000"/>
                </a:solidFill>
                <a:latin typeface="Comic Sans MS" panose="030F0702030302020204" pitchFamily="66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https://www.bbc.co.uk/teach/class-clips-video/</a:t>
            </a:r>
            <a:endParaRPr lang="en-US" sz="2800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r>
              <a:rPr lang="en-US" sz="2800" u="sng" dirty="0">
                <a:solidFill>
                  <a:srgbClr val="FFC000"/>
                </a:solidFill>
                <a:latin typeface="Comic Sans MS" panose="030F0702030302020204" pitchFamily="66" charset="0"/>
              </a:rPr>
              <a:t>geography-ks1--ks2-the-world/zkk6t39</a:t>
            </a:r>
          </a:p>
          <a:p>
            <a:endParaRPr lang="en-GB" sz="2800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r>
              <a:rPr lang="en-US" sz="2800" dirty="0">
                <a:solidFill>
                  <a:srgbClr val="FFC000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https://www.bbc.co.uk/bitesize/articles/z7fq96f</a:t>
            </a:r>
            <a:endParaRPr lang="en-US" sz="2800" dirty="0">
              <a:solidFill>
                <a:srgbClr val="FFC000"/>
              </a:solidFill>
            </a:endParaRPr>
          </a:p>
          <a:p>
            <a:endParaRPr lang="en-US" sz="2800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endParaRPr lang="en-US" sz="2800" dirty="0">
              <a:solidFill>
                <a:srgbClr val="FFFF00"/>
              </a:solidFill>
              <a:latin typeface="Comic Sans MS" panose="030F0702030302020204" pitchFamily="66" charset="0"/>
            </a:endParaRPr>
          </a:p>
          <a:p>
            <a:r>
              <a:rPr lang="en-US" sz="2400" dirty="0">
                <a:solidFill>
                  <a:srgbClr val="FFFF00"/>
                </a:solidFill>
              </a:rPr>
              <a:t>         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5CB219-F9A1-4F72-AC43-567336747087}"/>
              </a:ext>
            </a:extLst>
          </p:cNvPr>
          <p:cNvSpPr txBox="1"/>
          <p:nvPr/>
        </p:nvSpPr>
        <p:spPr>
          <a:xfrm>
            <a:off x="1212798" y="273205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rgbClr val="FFFF00"/>
                </a:solidFill>
                <a:latin typeface="Comic Sans MS" panose="030F0702030302020204" pitchFamily="66" charset="0"/>
              </a:rPr>
              <a:t>What do you know about the oceans?</a:t>
            </a:r>
            <a:endParaRPr lang="en-US" sz="3600" dirty="0">
              <a:solidFill>
                <a:srgbClr val="FFFF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726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78BA0F37-BABB-4F07-8D6B-ED24F6856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6982" y="555335"/>
            <a:ext cx="9224072" cy="574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314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0FBF56CA-78DA-47B9-A0AB-19F7C50BE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746456"/>
            <a:ext cx="6783165" cy="513514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000659B-28AA-432C-A3B2-A934DC28872E}"/>
              </a:ext>
            </a:extLst>
          </p:cNvPr>
          <p:cNvSpPr/>
          <p:nvPr/>
        </p:nvSpPr>
        <p:spPr>
          <a:xfrm>
            <a:off x="6506395" y="6078264"/>
            <a:ext cx="4958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https://www.youtube.com/watch?v=X6BE4VcYngQ</a:t>
            </a:r>
          </a:p>
        </p:txBody>
      </p:sp>
    </p:spTree>
    <p:extLst>
      <p:ext uri="{BB962C8B-B14F-4D97-AF65-F5344CB8AC3E}">
        <p14:creationId xmlns:p14="http://schemas.microsoft.com/office/powerpoint/2010/main" val="1653363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6AB2FF63-9A0B-48CA-B6A7-9638036E79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057" y="396902"/>
            <a:ext cx="8832112" cy="599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228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3A45198-728D-4CD5-BAA1-236F658F7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863" y="396902"/>
            <a:ext cx="7878274" cy="592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59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-15571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43C8B9A-22E1-49EA-92C6-06C2315B7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603" y="532642"/>
            <a:ext cx="7980697" cy="594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20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C42AC-9245-41E8-9D46-82DECC6C4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54A41C1-1D69-4BB9-8A87-F5F4570A5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0AD2DDD-907D-4167-8D70-45FA1835CE24}"/>
              </a:ext>
            </a:extLst>
          </p:cNvPr>
          <p:cNvGraphicFramePr>
            <a:graphicFrameLocks noGrp="1"/>
          </p:cNvGraphicFramePr>
          <p:nvPr/>
        </p:nvGraphicFramePr>
        <p:xfrm>
          <a:off x="2272603" y="15571"/>
          <a:ext cx="10515600" cy="36576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37848692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00B0F0"/>
                        </a:solidFill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15723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3D27FF9C-9477-493B-A2CB-DA4899A37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113" y="572857"/>
            <a:ext cx="8009773" cy="609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60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148</Words>
  <Application>Microsoft Office PowerPoint</Application>
  <PresentationFormat>Widescreen</PresentationFormat>
  <Paragraphs>24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HELEN WILSON</dc:creator>
  <cp:lastModifiedBy>HELEN WILSON</cp:lastModifiedBy>
  <cp:revision>7</cp:revision>
  <dcterms:created xsi:type="dcterms:W3CDTF">2021-02-28T22:07:34Z</dcterms:created>
  <dcterms:modified xsi:type="dcterms:W3CDTF">2021-03-01T17:54:13Z</dcterms:modified>
</cp:coreProperties>
</file>