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B727E-2D08-4FEB-A216-96AA6AF63CED}" type="datetimeFigureOut">
              <a:rPr lang="en-GB" smtClean="0"/>
              <a:t>06/05/2020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215E4-467D-4C96-839C-DE520DCBF5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4229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B727E-2D08-4FEB-A216-96AA6AF63CED}" type="datetimeFigureOut">
              <a:rPr lang="en-GB" smtClean="0"/>
              <a:t>06/05/2020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215E4-467D-4C96-839C-DE520DCBF5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6037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B727E-2D08-4FEB-A216-96AA6AF63CED}" type="datetimeFigureOut">
              <a:rPr lang="en-GB" smtClean="0"/>
              <a:t>06/05/2020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215E4-467D-4C96-839C-DE520DCBF5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5175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B727E-2D08-4FEB-A216-96AA6AF63CED}" type="datetimeFigureOut">
              <a:rPr lang="en-GB" smtClean="0"/>
              <a:t>06/05/2020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215E4-467D-4C96-839C-DE520DCBF5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446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B727E-2D08-4FEB-A216-96AA6AF63CED}" type="datetimeFigureOut">
              <a:rPr lang="en-GB" smtClean="0"/>
              <a:t>06/05/2020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215E4-467D-4C96-839C-DE520DCBF5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688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B727E-2D08-4FEB-A216-96AA6AF63CED}" type="datetimeFigureOut">
              <a:rPr lang="en-GB" smtClean="0"/>
              <a:t>06/05/2020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215E4-467D-4C96-839C-DE520DCBF5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3042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B727E-2D08-4FEB-A216-96AA6AF63CED}" type="datetimeFigureOut">
              <a:rPr lang="en-GB" smtClean="0"/>
              <a:t>06/05/2020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215E4-467D-4C96-839C-DE520DCBF5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8999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B727E-2D08-4FEB-A216-96AA6AF63CED}" type="datetimeFigureOut">
              <a:rPr lang="en-GB" smtClean="0"/>
              <a:t>06/05/2020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215E4-467D-4C96-839C-DE520DCBF5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3434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B727E-2D08-4FEB-A216-96AA6AF63CED}" type="datetimeFigureOut">
              <a:rPr lang="en-GB" smtClean="0"/>
              <a:t>06/05/2020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215E4-467D-4C96-839C-DE520DCBF5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9542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B727E-2D08-4FEB-A216-96AA6AF63CED}" type="datetimeFigureOut">
              <a:rPr lang="en-GB" smtClean="0"/>
              <a:t>06/05/2020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215E4-467D-4C96-839C-DE520DCBF5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374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B727E-2D08-4FEB-A216-96AA6AF63CED}" type="datetimeFigureOut">
              <a:rPr lang="en-GB" smtClean="0"/>
              <a:t>06/05/2020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215E4-467D-4C96-839C-DE520DCBF5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9753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BB727E-2D08-4FEB-A216-96AA6AF63CED}" type="datetimeFigureOut">
              <a:rPr lang="en-GB" smtClean="0"/>
              <a:t>06/05/2020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E215E4-467D-4C96-839C-DE520DCBF5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6609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54E794A-054B-4105-AD39-DB0D659179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768" y="0"/>
            <a:ext cx="10510463" cy="6847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914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F872CD0-0B61-4D36-B5D1-3B71487B1A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672" y="9073"/>
            <a:ext cx="10592656" cy="684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7427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 Powis</dc:creator>
  <cp:lastModifiedBy>Alex Powis</cp:lastModifiedBy>
  <cp:revision>1</cp:revision>
  <dcterms:created xsi:type="dcterms:W3CDTF">2020-05-06T13:03:26Z</dcterms:created>
  <dcterms:modified xsi:type="dcterms:W3CDTF">2020-05-06T13:08:50Z</dcterms:modified>
</cp:coreProperties>
</file>