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8"/>
  </p:notesMasterIdLst>
  <p:sldIdLst>
    <p:sldId id="296" r:id="rId11"/>
    <p:sldId id="297" r:id="rId12"/>
    <p:sldId id="298" r:id="rId13"/>
    <p:sldId id="333" r:id="rId14"/>
    <p:sldId id="299" r:id="rId15"/>
    <p:sldId id="300" r:id="rId16"/>
    <p:sldId id="326" r:id="rId17"/>
    <p:sldId id="327" r:id="rId18"/>
    <p:sldId id="328" r:id="rId19"/>
    <p:sldId id="304" r:id="rId20"/>
    <p:sldId id="329" r:id="rId21"/>
    <p:sldId id="330" r:id="rId22"/>
    <p:sldId id="301" r:id="rId23"/>
    <p:sldId id="319" r:id="rId24"/>
    <p:sldId id="331" r:id="rId25"/>
    <p:sldId id="332" r:id="rId26"/>
    <p:sldId id="316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A9211FFF-119B-4F3D-9445-A26469DCC38C}"/>
    <pc:docChg chg="custSel modSld">
      <pc:chgData name="James Clegg" userId="c6df1435-7a36-4b38-be4d-16e68e91152f" providerId="ADAL" clId="{A9211FFF-119B-4F3D-9445-A26469DCC38C}" dt="2020-11-19T12:47:49.445" v="14"/>
      <pc:docMkLst>
        <pc:docMk/>
      </pc:docMkLst>
      <pc:sldChg chg="modTransition">
        <pc:chgData name="James Clegg" userId="c6df1435-7a36-4b38-be4d-16e68e91152f" providerId="ADAL" clId="{A9211FFF-119B-4F3D-9445-A26469DCC38C}" dt="2020-11-19T12:47:49.445" v="14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A9211FFF-119B-4F3D-9445-A26469DCC38C}" dt="2020-11-19T12:47:49.445" v="14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4128357408" sldId="298"/>
        </pc:sldMkLst>
        <pc:picChg chg="del">
          <ac:chgData name="James Clegg" userId="c6df1435-7a36-4b38-be4d-16e68e91152f" providerId="ADAL" clId="{A9211FFF-119B-4F3D-9445-A26469DCC38C}" dt="2020-11-19T12:47:01.083" v="0" actId="478"/>
          <ac:picMkLst>
            <pc:docMk/>
            <pc:sldMk cId="4128357408" sldId="298"/>
            <ac:picMk id="36" creationId="{00000000-0000-0000-0000-000000000000}"/>
          </ac:picMkLst>
        </pc:picChg>
      </pc:sldChg>
      <pc:sldChg chg="modTransition">
        <pc:chgData name="James Clegg" userId="c6df1435-7a36-4b38-be4d-16e68e91152f" providerId="ADAL" clId="{A9211FFF-119B-4F3D-9445-A26469DCC38C}" dt="2020-11-19T12:47:49.445" v="14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3939627984" sldId="300"/>
        </pc:sldMkLst>
        <pc:picChg chg="del">
          <ac:chgData name="James Clegg" userId="c6df1435-7a36-4b38-be4d-16e68e91152f" providerId="ADAL" clId="{A9211FFF-119B-4F3D-9445-A26469DCC38C}" dt="2020-11-19T12:47:06.480" v="2" actId="478"/>
          <ac:picMkLst>
            <pc:docMk/>
            <pc:sldMk cId="3939627984" sldId="30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3782242679" sldId="301"/>
        </pc:sldMkLst>
        <pc:picChg chg="del">
          <ac:chgData name="James Clegg" userId="c6df1435-7a36-4b38-be4d-16e68e91152f" providerId="ADAL" clId="{A9211FFF-119B-4F3D-9445-A26469DCC38C}" dt="2020-11-19T12:47:29.495" v="9" actId="478"/>
          <ac:picMkLst>
            <pc:docMk/>
            <pc:sldMk cId="3782242679" sldId="30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3195527484" sldId="304"/>
        </pc:sldMkLst>
        <pc:picChg chg="del">
          <ac:chgData name="James Clegg" userId="c6df1435-7a36-4b38-be4d-16e68e91152f" providerId="ADAL" clId="{A9211FFF-119B-4F3D-9445-A26469DCC38C}" dt="2020-11-19T12:47:20.048" v="6" actId="478"/>
          <ac:picMkLst>
            <pc:docMk/>
            <pc:sldMk cId="3195527484" sldId="304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2540248609" sldId="316"/>
        </pc:sldMkLst>
        <pc:picChg chg="del">
          <ac:chgData name="James Clegg" userId="c6df1435-7a36-4b38-be4d-16e68e91152f" providerId="ADAL" clId="{A9211FFF-119B-4F3D-9445-A26469DCC38C}" dt="2020-11-19T12:47:42.725" v="13" actId="478"/>
          <ac:picMkLst>
            <pc:docMk/>
            <pc:sldMk cId="2540248609" sldId="31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3165683981" sldId="319"/>
        </pc:sldMkLst>
        <pc:picChg chg="del">
          <ac:chgData name="James Clegg" userId="c6df1435-7a36-4b38-be4d-16e68e91152f" providerId="ADAL" clId="{A9211FFF-119B-4F3D-9445-A26469DCC38C}" dt="2020-11-19T12:47:32.824" v="10" actId="478"/>
          <ac:picMkLst>
            <pc:docMk/>
            <pc:sldMk cId="3165683981" sldId="31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710665871" sldId="326"/>
        </pc:sldMkLst>
        <pc:picChg chg="del">
          <ac:chgData name="James Clegg" userId="c6df1435-7a36-4b38-be4d-16e68e91152f" providerId="ADAL" clId="{A9211FFF-119B-4F3D-9445-A26469DCC38C}" dt="2020-11-19T12:47:09.236" v="3" actId="478"/>
          <ac:picMkLst>
            <pc:docMk/>
            <pc:sldMk cId="710665871" sldId="326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3058233581" sldId="327"/>
        </pc:sldMkLst>
        <pc:picChg chg="del">
          <ac:chgData name="James Clegg" userId="c6df1435-7a36-4b38-be4d-16e68e91152f" providerId="ADAL" clId="{A9211FFF-119B-4F3D-9445-A26469DCC38C}" dt="2020-11-19T12:47:12.953" v="4" actId="478"/>
          <ac:picMkLst>
            <pc:docMk/>
            <pc:sldMk cId="3058233581" sldId="327"/>
            <ac:picMk id="4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3300373148" sldId="328"/>
        </pc:sldMkLst>
        <pc:picChg chg="del">
          <ac:chgData name="James Clegg" userId="c6df1435-7a36-4b38-be4d-16e68e91152f" providerId="ADAL" clId="{A9211FFF-119B-4F3D-9445-A26469DCC38C}" dt="2020-11-19T12:47:15.444" v="5" actId="478"/>
          <ac:picMkLst>
            <pc:docMk/>
            <pc:sldMk cId="3300373148" sldId="328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1644025897" sldId="329"/>
        </pc:sldMkLst>
        <pc:picChg chg="del">
          <ac:chgData name="James Clegg" userId="c6df1435-7a36-4b38-be4d-16e68e91152f" providerId="ADAL" clId="{A9211FFF-119B-4F3D-9445-A26469DCC38C}" dt="2020-11-19T12:47:23.226" v="7" actId="478"/>
          <ac:picMkLst>
            <pc:docMk/>
            <pc:sldMk cId="1644025897" sldId="329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250786907" sldId="330"/>
        </pc:sldMkLst>
        <pc:picChg chg="del">
          <ac:chgData name="James Clegg" userId="c6df1435-7a36-4b38-be4d-16e68e91152f" providerId="ADAL" clId="{A9211FFF-119B-4F3D-9445-A26469DCC38C}" dt="2020-11-19T12:47:26.447" v="8" actId="478"/>
          <ac:picMkLst>
            <pc:docMk/>
            <pc:sldMk cId="250786907" sldId="330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3089561628" sldId="331"/>
        </pc:sldMkLst>
        <pc:picChg chg="del">
          <ac:chgData name="James Clegg" userId="c6df1435-7a36-4b38-be4d-16e68e91152f" providerId="ADAL" clId="{A9211FFF-119B-4F3D-9445-A26469DCC38C}" dt="2020-11-19T12:47:36.357" v="11" actId="478"/>
          <ac:picMkLst>
            <pc:docMk/>
            <pc:sldMk cId="3089561628" sldId="33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1340014506" sldId="332"/>
        </pc:sldMkLst>
        <pc:picChg chg="del">
          <ac:chgData name="James Clegg" userId="c6df1435-7a36-4b38-be4d-16e68e91152f" providerId="ADAL" clId="{A9211FFF-119B-4F3D-9445-A26469DCC38C}" dt="2020-11-19T12:47:39.356" v="12" actId="478"/>
          <ac:picMkLst>
            <pc:docMk/>
            <pc:sldMk cId="1340014506" sldId="332"/>
            <ac:picMk id="4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9211FFF-119B-4F3D-9445-A26469DCC38C}" dt="2020-11-19T12:47:49.445" v="14"/>
        <pc:sldMkLst>
          <pc:docMk/>
          <pc:sldMk cId="4210053779" sldId="333"/>
        </pc:sldMkLst>
        <pc:picChg chg="del">
          <ac:chgData name="James Clegg" userId="c6df1435-7a36-4b38-be4d-16e68e91152f" providerId="ADAL" clId="{A9211FFF-119B-4F3D-9445-A26469DCC38C}" dt="2020-11-19T12:47:03.770" v="1" actId="478"/>
          <ac:picMkLst>
            <pc:docMk/>
            <pc:sldMk cId="4210053779" sldId="333"/>
            <ac:picMk id="3" creationId="{00000000-0000-0000-0000-000000000000}"/>
          </ac:picMkLst>
        </pc:picChg>
      </pc:sldChg>
    </pc:docChg>
  </pc:docChgLst>
  <pc:docChgLst>
    <pc:chgData name="James Clegg" userId="c6df1435-7a36-4b38-be4d-16e68e91152f" providerId="ADAL" clId="{9FB51DFE-68B0-4299-B978-2EC87CD5E371}"/>
    <pc:docChg chg="undo modSld">
      <pc:chgData name="James Clegg" userId="c6df1435-7a36-4b38-be4d-16e68e91152f" providerId="ADAL" clId="{9FB51DFE-68B0-4299-B978-2EC87CD5E371}" dt="2020-11-19T12:44:35.047" v="138" actId="1037"/>
      <pc:docMkLst>
        <pc:docMk/>
      </pc:docMkLst>
      <pc:sldChg chg="modSp">
        <pc:chgData name="James Clegg" userId="c6df1435-7a36-4b38-be4d-16e68e91152f" providerId="ADAL" clId="{9FB51DFE-68B0-4299-B978-2EC87CD5E371}" dt="2020-11-19T12:28:29.019" v="17" actId="20577"/>
        <pc:sldMkLst>
          <pc:docMk/>
          <pc:sldMk cId="4128357408" sldId="298"/>
        </pc:sldMkLst>
        <pc:spChg chg="mod">
          <ac:chgData name="James Clegg" userId="c6df1435-7a36-4b38-be4d-16e68e91152f" providerId="ADAL" clId="{9FB51DFE-68B0-4299-B978-2EC87CD5E371}" dt="2020-11-19T12:28:29.019" v="17" actId="20577"/>
          <ac:spMkLst>
            <pc:docMk/>
            <pc:sldMk cId="4128357408" sldId="298"/>
            <ac:spMk id="2" creationId="{00000000-0000-0000-0000-000000000000}"/>
          </ac:spMkLst>
        </pc:spChg>
      </pc:sldChg>
      <pc:sldChg chg="modSp modAnim">
        <pc:chgData name="James Clegg" userId="c6df1435-7a36-4b38-be4d-16e68e91152f" providerId="ADAL" clId="{9FB51DFE-68B0-4299-B978-2EC87CD5E371}" dt="2020-11-19T12:30:52.637" v="35" actId="1038"/>
        <pc:sldMkLst>
          <pc:docMk/>
          <pc:sldMk cId="3939627984" sldId="300"/>
        </pc:sldMkLst>
        <pc:spChg chg="mod">
          <ac:chgData name="James Clegg" userId="c6df1435-7a36-4b38-be4d-16e68e91152f" providerId="ADAL" clId="{9FB51DFE-68B0-4299-B978-2EC87CD5E371}" dt="2020-11-19T12:30:52.637" v="35" actId="1038"/>
          <ac:spMkLst>
            <pc:docMk/>
            <pc:sldMk cId="3939627984" sldId="300"/>
            <ac:spMk id="15" creationId="{00000000-0000-0000-0000-000000000000}"/>
          </ac:spMkLst>
        </pc:spChg>
      </pc:sldChg>
      <pc:sldChg chg="modSp modAnim">
        <pc:chgData name="James Clegg" userId="c6df1435-7a36-4b38-be4d-16e68e91152f" providerId="ADAL" clId="{9FB51DFE-68B0-4299-B978-2EC87CD5E371}" dt="2020-11-19T12:31:53.687" v="38" actId="1076"/>
        <pc:sldMkLst>
          <pc:docMk/>
          <pc:sldMk cId="710665871" sldId="326"/>
        </pc:sldMkLst>
        <pc:spChg chg="mod">
          <ac:chgData name="James Clegg" userId="c6df1435-7a36-4b38-be4d-16e68e91152f" providerId="ADAL" clId="{9FB51DFE-68B0-4299-B978-2EC87CD5E371}" dt="2020-11-19T12:31:07.070" v="37" actId="14100"/>
          <ac:spMkLst>
            <pc:docMk/>
            <pc:sldMk cId="710665871" sldId="326"/>
            <ac:spMk id="5" creationId="{00000000-0000-0000-0000-000000000000}"/>
          </ac:spMkLst>
        </pc:spChg>
        <pc:spChg chg="mod">
          <ac:chgData name="James Clegg" userId="c6df1435-7a36-4b38-be4d-16e68e91152f" providerId="ADAL" clId="{9FB51DFE-68B0-4299-B978-2EC87CD5E371}" dt="2020-11-19T12:31:53.687" v="38" actId="1076"/>
          <ac:spMkLst>
            <pc:docMk/>
            <pc:sldMk cId="710665871" sldId="326"/>
            <ac:spMk id="13" creationId="{00000000-0000-0000-0000-000000000000}"/>
          </ac:spMkLst>
        </pc:spChg>
        <pc:picChg chg="mod">
          <ac:chgData name="James Clegg" userId="c6df1435-7a36-4b38-be4d-16e68e91152f" providerId="ADAL" clId="{9FB51DFE-68B0-4299-B978-2EC87CD5E371}" dt="2020-11-19T12:31:53.687" v="38" actId="1076"/>
          <ac:picMkLst>
            <pc:docMk/>
            <pc:sldMk cId="710665871" sldId="326"/>
            <ac:picMk id="12" creationId="{00000000-0000-0000-0000-000000000000}"/>
          </ac:picMkLst>
        </pc:picChg>
      </pc:sldChg>
      <pc:sldChg chg="modSp">
        <pc:chgData name="James Clegg" userId="c6df1435-7a36-4b38-be4d-16e68e91152f" providerId="ADAL" clId="{9FB51DFE-68B0-4299-B978-2EC87CD5E371}" dt="2020-11-19T12:33:12.478" v="40" actId="554"/>
        <pc:sldMkLst>
          <pc:docMk/>
          <pc:sldMk cId="3058233581" sldId="327"/>
        </pc:sldMkLst>
        <pc:spChg chg="mod">
          <ac:chgData name="James Clegg" userId="c6df1435-7a36-4b38-be4d-16e68e91152f" providerId="ADAL" clId="{9FB51DFE-68B0-4299-B978-2EC87CD5E371}" dt="2020-11-19T12:33:12.478" v="40" actId="554"/>
          <ac:spMkLst>
            <pc:docMk/>
            <pc:sldMk cId="3058233581" sldId="327"/>
            <ac:spMk id="15" creationId="{00000000-0000-0000-0000-000000000000}"/>
          </ac:spMkLst>
        </pc:spChg>
        <pc:spChg chg="mod">
          <ac:chgData name="James Clegg" userId="c6df1435-7a36-4b38-be4d-16e68e91152f" providerId="ADAL" clId="{9FB51DFE-68B0-4299-B978-2EC87CD5E371}" dt="2020-11-19T12:33:12.478" v="40" actId="554"/>
          <ac:spMkLst>
            <pc:docMk/>
            <pc:sldMk cId="3058233581" sldId="327"/>
            <ac:spMk id="16" creationId="{00000000-0000-0000-0000-000000000000}"/>
          </ac:spMkLst>
        </pc:spChg>
        <pc:spChg chg="mod">
          <ac:chgData name="James Clegg" userId="c6df1435-7a36-4b38-be4d-16e68e91152f" providerId="ADAL" clId="{9FB51DFE-68B0-4299-B978-2EC87CD5E371}" dt="2020-11-19T12:32:08.035" v="39" actId="20577"/>
          <ac:spMkLst>
            <pc:docMk/>
            <pc:sldMk cId="3058233581" sldId="327"/>
            <ac:spMk id="34" creationId="{00000000-0000-0000-0000-000000000000}"/>
          </ac:spMkLst>
        </pc:spChg>
      </pc:sldChg>
      <pc:sldChg chg="modAnim">
        <pc:chgData name="James Clegg" userId="c6df1435-7a36-4b38-be4d-16e68e91152f" providerId="ADAL" clId="{9FB51DFE-68B0-4299-B978-2EC87CD5E371}" dt="2020-11-19T12:35:59.114" v="41"/>
        <pc:sldMkLst>
          <pc:docMk/>
          <pc:sldMk cId="1644025897" sldId="329"/>
        </pc:sldMkLst>
      </pc:sldChg>
      <pc:sldChg chg="modSp">
        <pc:chgData name="James Clegg" userId="c6df1435-7a36-4b38-be4d-16e68e91152f" providerId="ADAL" clId="{9FB51DFE-68B0-4299-B978-2EC87CD5E371}" dt="2020-11-19T12:37:42.164" v="42" actId="166"/>
        <pc:sldMkLst>
          <pc:docMk/>
          <pc:sldMk cId="250786907" sldId="330"/>
        </pc:sldMkLst>
        <pc:spChg chg="ord">
          <ac:chgData name="James Clegg" userId="c6df1435-7a36-4b38-be4d-16e68e91152f" providerId="ADAL" clId="{9FB51DFE-68B0-4299-B978-2EC87CD5E371}" dt="2020-11-19T12:37:42.164" v="42" actId="166"/>
          <ac:spMkLst>
            <pc:docMk/>
            <pc:sldMk cId="250786907" sldId="330"/>
            <ac:spMk id="21" creationId="{00000000-0000-0000-0000-000000000000}"/>
          </ac:spMkLst>
        </pc:spChg>
      </pc:sldChg>
      <pc:sldChg chg="addSp modSp modAnim">
        <pc:chgData name="James Clegg" userId="c6df1435-7a36-4b38-be4d-16e68e91152f" providerId="ADAL" clId="{9FB51DFE-68B0-4299-B978-2EC87CD5E371}" dt="2020-11-19T12:42:07.186" v="101" actId="554"/>
        <pc:sldMkLst>
          <pc:docMk/>
          <pc:sldMk cId="3089561628" sldId="331"/>
        </pc:sldMkLst>
        <pc:spChg chg="mod">
          <ac:chgData name="James Clegg" userId="c6df1435-7a36-4b38-be4d-16e68e91152f" providerId="ADAL" clId="{9FB51DFE-68B0-4299-B978-2EC87CD5E371}" dt="2020-11-19T12:29:08.258" v="25" actId="20577"/>
          <ac:spMkLst>
            <pc:docMk/>
            <pc:sldMk cId="3089561628" sldId="331"/>
            <ac:spMk id="8" creationId="{00000000-0000-0000-0000-000000000000}"/>
          </ac:spMkLst>
        </pc:spChg>
        <pc:spChg chg="mod">
          <ac:chgData name="James Clegg" userId="c6df1435-7a36-4b38-be4d-16e68e91152f" providerId="ADAL" clId="{9FB51DFE-68B0-4299-B978-2EC87CD5E371}" dt="2020-11-19T12:39:25.349" v="62" actId="1038"/>
          <ac:spMkLst>
            <pc:docMk/>
            <pc:sldMk cId="3089561628" sldId="331"/>
            <ac:spMk id="25" creationId="{00000000-0000-0000-0000-000000000000}"/>
          </ac:spMkLst>
        </pc:spChg>
        <pc:spChg chg="mod">
          <ac:chgData name="James Clegg" userId="c6df1435-7a36-4b38-be4d-16e68e91152f" providerId="ADAL" clId="{9FB51DFE-68B0-4299-B978-2EC87CD5E371}" dt="2020-11-19T12:39:22.944" v="51" actId="1038"/>
          <ac:spMkLst>
            <pc:docMk/>
            <pc:sldMk cId="3089561628" sldId="331"/>
            <ac:spMk id="26" creationId="{00000000-0000-0000-0000-000000000000}"/>
          </ac:spMkLst>
        </pc:spChg>
        <pc:cxnChg chg="mod">
          <ac:chgData name="James Clegg" userId="c6df1435-7a36-4b38-be4d-16e68e91152f" providerId="ADAL" clId="{9FB51DFE-68B0-4299-B978-2EC87CD5E371}" dt="2020-11-19T12:42:07.186" v="101" actId="554"/>
          <ac:cxnSpMkLst>
            <pc:docMk/>
            <pc:sldMk cId="3089561628" sldId="331"/>
            <ac:cxnSpMk id="15" creationId="{00000000-0000-0000-0000-000000000000}"/>
          </ac:cxnSpMkLst>
        </pc:cxnChg>
        <pc:cxnChg chg="mod">
          <ac:chgData name="James Clegg" userId="c6df1435-7a36-4b38-be4d-16e68e91152f" providerId="ADAL" clId="{9FB51DFE-68B0-4299-B978-2EC87CD5E371}" dt="2020-11-19T12:42:07.186" v="101" actId="554"/>
          <ac:cxnSpMkLst>
            <pc:docMk/>
            <pc:sldMk cId="3089561628" sldId="331"/>
            <ac:cxnSpMk id="16" creationId="{00000000-0000-0000-0000-000000000000}"/>
          </ac:cxnSpMkLst>
        </pc:cxnChg>
        <pc:cxnChg chg="mod">
          <ac:chgData name="James Clegg" userId="c6df1435-7a36-4b38-be4d-16e68e91152f" providerId="ADAL" clId="{9FB51DFE-68B0-4299-B978-2EC87CD5E371}" dt="2020-11-19T12:42:07.186" v="101" actId="554"/>
          <ac:cxnSpMkLst>
            <pc:docMk/>
            <pc:sldMk cId="3089561628" sldId="331"/>
            <ac:cxnSpMk id="17" creationId="{00000000-0000-0000-0000-000000000000}"/>
          </ac:cxnSpMkLst>
        </pc:cxnChg>
        <pc:cxnChg chg="mod">
          <ac:chgData name="James Clegg" userId="c6df1435-7a36-4b38-be4d-16e68e91152f" providerId="ADAL" clId="{9FB51DFE-68B0-4299-B978-2EC87CD5E371}" dt="2020-11-19T12:42:07.186" v="101" actId="554"/>
          <ac:cxnSpMkLst>
            <pc:docMk/>
            <pc:sldMk cId="3089561628" sldId="331"/>
            <ac:cxnSpMk id="20" creationId="{00000000-0000-0000-0000-000000000000}"/>
          </ac:cxnSpMkLst>
        </pc:cxnChg>
        <pc:cxnChg chg="mod">
          <ac:chgData name="James Clegg" userId="c6df1435-7a36-4b38-be4d-16e68e91152f" providerId="ADAL" clId="{9FB51DFE-68B0-4299-B978-2EC87CD5E371}" dt="2020-11-19T12:42:07.186" v="101" actId="554"/>
          <ac:cxnSpMkLst>
            <pc:docMk/>
            <pc:sldMk cId="3089561628" sldId="331"/>
            <ac:cxnSpMk id="21" creationId="{00000000-0000-0000-0000-000000000000}"/>
          </ac:cxnSpMkLst>
        </pc:cxnChg>
        <pc:cxnChg chg="mod">
          <ac:chgData name="James Clegg" userId="c6df1435-7a36-4b38-be4d-16e68e91152f" providerId="ADAL" clId="{9FB51DFE-68B0-4299-B978-2EC87CD5E371}" dt="2020-11-19T12:42:07.186" v="101" actId="554"/>
          <ac:cxnSpMkLst>
            <pc:docMk/>
            <pc:sldMk cId="3089561628" sldId="331"/>
            <ac:cxnSpMk id="22" creationId="{00000000-0000-0000-0000-000000000000}"/>
          </ac:cxnSpMkLst>
        </pc:cxnChg>
        <pc:cxnChg chg="add mod">
          <ac:chgData name="James Clegg" userId="c6df1435-7a36-4b38-be4d-16e68e91152f" providerId="ADAL" clId="{9FB51DFE-68B0-4299-B978-2EC87CD5E371}" dt="2020-11-19T12:40:05.650" v="72" actId="14100"/>
          <ac:cxnSpMkLst>
            <pc:docMk/>
            <pc:sldMk cId="3089561628" sldId="331"/>
            <ac:cxnSpMk id="29" creationId="{CB89CC0B-DFF2-49A8-AD4A-592C528CE7D2}"/>
          </ac:cxnSpMkLst>
        </pc:cxnChg>
        <pc:cxnChg chg="add mod">
          <ac:chgData name="James Clegg" userId="c6df1435-7a36-4b38-be4d-16e68e91152f" providerId="ADAL" clId="{9FB51DFE-68B0-4299-B978-2EC87CD5E371}" dt="2020-11-19T12:39:55.807" v="70" actId="1037"/>
          <ac:cxnSpMkLst>
            <pc:docMk/>
            <pc:sldMk cId="3089561628" sldId="331"/>
            <ac:cxnSpMk id="30" creationId="{012811EB-2111-403F-BF5C-C35D6AD56C0F}"/>
          </ac:cxnSpMkLst>
        </pc:cxnChg>
      </pc:sldChg>
      <pc:sldChg chg="modSp">
        <pc:chgData name="James Clegg" userId="c6df1435-7a36-4b38-be4d-16e68e91152f" providerId="ADAL" clId="{9FB51DFE-68B0-4299-B978-2EC87CD5E371}" dt="2020-11-19T12:44:35.047" v="138" actId="1037"/>
        <pc:sldMkLst>
          <pc:docMk/>
          <pc:sldMk cId="1340014506" sldId="332"/>
        </pc:sldMkLst>
        <pc:spChg chg="mod">
          <ac:chgData name="James Clegg" userId="c6df1435-7a36-4b38-be4d-16e68e91152f" providerId="ADAL" clId="{9FB51DFE-68B0-4299-B978-2EC87CD5E371}" dt="2020-11-19T12:44:35.047" v="138" actId="1037"/>
          <ac:spMkLst>
            <pc:docMk/>
            <pc:sldMk cId="1340014506" sldId="332"/>
            <ac:spMk id="31" creationId="{00000000-0000-0000-0000-000000000000}"/>
          </ac:spMkLst>
        </pc:spChg>
      </pc:sldChg>
      <pc:sldChg chg="modSp">
        <pc:chgData name="James Clegg" userId="c6df1435-7a36-4b38-be4d-16e68e91152f" providerId="ADAL" clId="{9FB51DFE-68B0-4299-B978-2EC87CD5E371}" dt="2020-11-19T12:27:38.747" v="5" actId="1038"/>
        <pc:sldMkLst>
          <pc:docMk/>
          <pc:sldMk cId="4210053779" sldId="333"/>
        </pc:sldMkLst>
        <pc:spChg chg="mod">
          <ac:chgData name="James Clegg" userId="c6df1435-7a36-4b38-be4d-16e68e91152f" providerId="ADAL" clId="{9FB51DFE-68B0-4299-B978-2EC87CD5E371}" dt="2020-11-19T12:27:38.747" v="5" actId="1038"/>
          <ac:spMkLst>
            <pc:docMk/>
            <pc:sldMk cId="4210053779" sldId="333"/>
            <ac:spMk id="1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16/12/2020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16/12/2020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xmlns="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xmlns="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xmlns="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xmlns="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xmlns="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xmlns="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xmlns="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10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1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3.png"/><Relationship Id="rId1" Type="http://schemas.openxmlformats.org/officeDocument/2006/relationships/tags" Target="../tags/tag1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5950212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49" y="253136"/>
            <a:ext cx="5718067" cy="593314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4771" y="310114"/>
            <a:ext cx="747045" cy="74704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452529" y="97701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3" name="Isosceles Triangle 32"/>
          <p:cNvSpPr/>
          <p:nvPr/>
        </p:nvSpPr>
        <p:spPr>
          <a:xfrm>
            <a:off x="2165747" y="2081979"/>
            <a:ext cx="489386" cy="720000"/>
          </a:xfrm>
          <a:prstGeom prst="triangle">
            <a:avLst>
              <a:gd name="adj" fmla="val 51752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052113" y="1813388"/>
            <a:ext cx="2553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is the translation of triangle A to triangle B?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2440196" y="2035450"/>
            <a:ext cx="1761392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950089" y="1594485"/>
            <a:ext cx="222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 right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 flipH="1">
            <a:off x="4185541" y="2041929"/>
            <a:ext cx="6210" cy="156990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668655" y="2598484"/>
            <a:ext cx="222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 down</a:t>
            </a:r>
          </a:p>
        </p:txBody>
      </p:sp>
      <p:sp>
        <p:nvSpPr>
          <p:cNvPr id="43" name="Isosceles Triangle 42"/>
          <p:cNvSpPr/>
          <p:nvPr/>
        </p:nvSpPr>
        <p:spPr>
          <a:xfrm>
            <a:off x="3956895" y="3659757"/>
            <a:ext cx="489386" cy="720000"/>
          </a:xfrm>
          <a:prstGeom prst="triangle">
            <a:avLst>
              <a:gd name="adj" fmla="val 48738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5" name="Multiply 44"/>
          <p:cNvSpPr/>
          <p:nvPr/>
        </p:nvSpPr>
        <p:spPr>
          <a:xfrm>
            <a:off x="2277980" y="1896326"/>
            <a:ext cx="266914" cy="266914"/>
          </a:xfrm>
          <a:prstGeom prst="mathMultiply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Multiply 45"/>
          <p:cNvSpPr/>
          <p:nvPr/>
        </p:nvSpPr>
        <p:spPr>
          <a:xfrm>
            <a:off x="4046934" y="3522219"/>
            <a:ext cx="266914" cy="266914"/>
          </a:xfrm>
          <a:prstGeom prst="mathMultiply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40" grpId="0"/>
      <p:bldP spid="42" grpId="0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6" y="549723"/>
            <a:ext cx="5448073" cy="5652995"/>
          </a:xfrm>
          <a:prstGeom prst="rect">
            <a:avLst/>
          </a:prstGeom>
        </p:spPr>
      </p:pic>
      <p:sp>
        <p:nvSpPr>
          <p:cNvPr id="7" name="Right Triangle 6"/>
          <p:cNvSpPr/>
          <p:nvPr/>
        </p:nvSpPr>
        <p:spPr>
          <a:xfrm>
            <a:off x="3942715" y="2508069"/>
            <a:ext cx="688068" cy="713815"/>
          </a:xfrm>
          <a:prstGeom prst="rtTriangle">
            <a:avLst/>
          </a:prstGeom>
          <a:solidFill>
            <a:schemeClr val="bg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KG Primary Penmanship" panose="02000506000000020003" pitchFamily="2" charset="0"/>
            </a:endParaRPr>
          </a:p>
        </p:txBody>
      </p:sp>
      <p:sp>
        <p:nvSpPr>
          <p:cNvPr id="8" name="Right Triangle 7"/>
          <p:cNvSpPr/>
          <p:nvPr/>
        </p:nvSpPr>
        <p:spPr>
          <a:xfrm>
            <a:off x="2483506" y="4269990"/>
            <a:ext cx="707573" cy="712750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" name="Right Triangle 3"/>
          <p:cNvSpPr/>
          <p:nvPr/>
        </p:nvSpPr>
        <p:spPr>
          <a:xfrm>
            <a:off x="3942715" y="2508068"/>
            <a:ext cx="688068" cy="713815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5648" y="223749"/>
            <a:ext cx="515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Translate shape A 3 left and 7 down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101" y="4277767"/>
            <a:ext cx="975583" cy="682908"/>
          </a:xfrm>
          <a:prstGeom prst="rect">
            <a:avLst/>
          </a:prstGeom>
        </p:spPr>
      </p:pic>
      <p:sp>
        <p:nvSpPr>
          <p:cNvPr id="9" name="Rounded Rectangular Callout 8"/>
          <p:cNvSpPr/>
          <p:nvPr/>
        </p:nvSpPr>
        <p:spPr>
          <a:xfrm>
            <a:off x="6468654" y="2900855"/>
            <a:ext cx="1448895" cy="1301517"/>
          </a:xfrm>
          <a:prstGeom prst="wedgeRoundRectCallout">
            <a:avLst>
              <a:gd name="adj1" fmla="val -1098"/>
              <a:gd name="adj2" fmla="val 68560"/>
              <a:gd name="adj3" fmla="val 16667"/>
            </a:avLst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I think I’ve got this one!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8196" y="407034"/>
            <a:ext cx="747045" cy="7470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11040" y="54972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402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-0.16163 0.255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0" y="1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 animBg="1"/>
      <p:bldP spid="9" grpId="1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978" y="4413882"/>
            <a:ext cx="975583" cy="6829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590CF62D-C294-4F03-9503-DE9C0F02E6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6" y="549723"/>
            <a:ext cx="5448073" cy="565299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C71E209F-94E7-4B00-9FB6-71DFED66B75A}"/>
              </a:ext>
            </a:extLst>
          </p:cNvPr>
          <p:cNvSpPr txBox="1"/>
          <p:nvPr/>
        </p:nvSpPr>
        <p:spPr>
          <a:xfrm>
            <a:off x="655648" y="223749"/>
            <a:ext cx="515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Translate shape A 3 left and 7 down</a:t>
            </a:r>
          </a:p>
        </p:txBody>
      </p:sp>
      <p:cxnSp>
        <p:nvCxnSpPr>
          <p:cNvPr id="15" name="Straight Arrow Connector 14"/>
          <p:cNvCxnSpPr>
            <a:cxnSpLocks/>
          </p:cNvCxnSpPr>
          <p:nvPr/>
        </p:nvCxnSpPr>
        <p:spPr>
          <a:xfrm flipH="1">
            <a:off x="3214145" y="2489576"/>
            <a:ext cx="1660" cy="17511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>
            <a:off x="3210300" y="3235008"/>
            <a:ext cx="8127" cy="178952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Triangle 23">
            <a:extLst>
              <a:ext uri="{FF2B5EF4-FFF2-40B4-BE49-F238E27FC236}">
                <a16:creationId xmlns:a16="http://schemas.microsoft.com/office/drawing/2014/main" xmlns="" id="{2804E181-9E67-44C9-AEC5-D2A758C29C6C}"/>
              </a:ext>
            </a:extLst>
          </p:cNvPr>
          <p:cNvSpPr/>
          <p:nvPr/>
        </p:nvSpPr>
        <p:spPr>
          <a:xfrm>
            <a:off x="3942715" y="2508069"/>
            <a:ext cx="688068" cy="713815"/>
          </a:xfrm>
          <a:prstGeom prst="rtTriangle">
            <a:avLst/>
          </a:prstGeom>
          <a:solidFill>
            <a:schemeClr val="bg2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tx1"/>
              </a:solidFill>
              <a:latin typeface="KG Primary Penmanship" panose="02000506000000020003" pitchFamily="2" charset="0"/>
            </a:endParaRPr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xmlns="" id="{A7ED3434-E6E5-4725-9ABC-95A55C4A4F89}"/>
              </a:ext>
            </a:extLst>
          </p:cNvPr>
          <p:cNvSpPr/>
          <p:nvPr/>
        </p:nvSpPr>
        <p:spPr>
          <a:xfrm>
            <a:off x="3942715" y="2508068"/>
            <a:ext cx="688068" cy="713815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8" name="Right Triangle 7"/>
          <p:cNvSpPr/>
          <p:nvPr/>
        </p:nvSpPr>
        <p:spPr>
          <a:xfrm>
            <a:off x="2489342" y="4267201"/>
            <a:ext cx="700088" cy="716216"/>
          </a:xfrm>
          <a:prstGeom prst="rtTriangle">
            <a:avLst/>
          </a:prstGeom>
          <a:solidFill>
            <a:schemeClr val="accent2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B</a:t>
            </a:r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 flipH="1">
            <a:off x="3214145" y="2489575"/>
            <a:ext cx="719706" cy="513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</p:cNvCxnSpPr>
          <p:nvPr/>
        </p:nvCxnSpPr>
        <p:spPr>
          <a:xfrm flipH="1">
            <a:off x="3217315" y="3235008"/>
            <a:ext cx="71653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ultiply 17"/>
          <p:cNvSpPr/>
          <p:nvPr/>
        </p:nvSpPr>
        <p:spPr>
          <a:xfrm>
            <a:off x="3821134" y="3121582"/>
            <a:ext cx="225434" cy="243554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Multiply 16"/>
          <p:cNvSpPr/>
          <p:nvPr/>
        </p:nvSpPr>
        <p:spPr>
          <a:xfrm>
            <a:off x="3101428" y="4113210"/>
            <a:ext cx="225434" cy="243554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Multiply 11"/>
          <p:cNvSpPr/>
          <p:nvPr/>
        </p:nvSpPr>
        <p:spPr>
          <a:xfrm>
            <a:off x="3821134" y="2354530"/>
            <a:ext cx="225434" cy="243554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Multiply 20"/>
          <p:cNvSpPr/>
          <p:nvPr/>
        </p:nvSpPr>
        <p:spPr>
          <a:xfrm>
            <a:off x="3105710" y="4853236"/>
            <a:ext cx="225434" cy="243554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8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08003 -0.0018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3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7" grpId="0" animBg="1"/>
      <p:bldP spid="12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1 - 3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782242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38" y="949329"/>
            <a:ext cx="4608864" cy="4428308"/>
          </a:xfrm>
          <a:prstGeom prst="rect">
            <a:avLst/>
          </a:prstGeom>
        </p:spPr>
      </p:pic>
      <p:sp>
        <p:nvSpPr>
          <p:cNvPr id="33" name="Right Triangle 32"/>
          <p:cNvSpPr/>
          <p:nvPr/>
        </p:nvSpPr>
        <p:spPr>
          <a:xfrm rot="16200000">
            <a:off x="1819054" y="3278545"/>
            <a:ext cx="606510" cy="1023423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4973153" y="1864431"/>
                <a:ext cx="3481081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This shape is translated. </a:t>
                </a:r>
              </a:p>
              <a:p>
                <a:pPr algn="ctr"/>
                <a:r>
                  <a:rPr lang="en-GB" sz="2400" dirty="0"/>
                  <a:t>The coordinates of the new shape are </a:t>
                </a:r>
                <a:endParaRPr lang="en-GB" sz="2400" b="0" i="1" dirty="0"/>
              </a:p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4,4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,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7,4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,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7,6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153" y="1864431"/>
                <a:ext cx="3481081" cy="1569660"/>
              </a:xfrm>
              <a:prstGeom prst="rect">
                <a:avLst/>
              </a:prstGeom>
              <a:blipFill>
                <a:blip r:embed="rId6"/>
                <a:stretch>
                  <a:fillRect t="-3113" b="-81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4821345" y="3913610"/>
            <a:ext cx="3632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 was the </a:t>
            </a:r>
          </a:p>
          <a:p>
            <a:pPr algn="ctr"/>
            <a:r>
              <a:rPr lang="en-GB" sz="2400" dirty="0"/>
              <a:t>translation?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8196" y="407034"/>
            <a:ext cx="747045" cy="747045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5711040" y="54972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568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38" y="949329"/>
            <a:ext cx="4608864" cy="4428308"/>
          </a:xfrm>
          <a:prstGeom prst="rect">
            <a:avLst/>
          </a:prstGeom>
        </p:spPr>
      </p:pic>
      <p:sp>
        <p:nvSpPr>
          <p:cNvPr id="33" name="Right Triangle 32"/>
          <p:cNvSpPr/>
          <p:nvPr/>
        </p:nvSpPr>
        <p:spPr>
          <a:xfrm rot="16200000">
            <a:off x="1819054" y="3278545"/>
            <a:ext cx="606510" cy="1023423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904131" y="3802490"/>
                <a:ext cx="36328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4,4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   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7,4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  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7,6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131" y="3802490"/>
                <a:ext cx="3632889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939429" y="3058282"/>
            <a:ext cx="3632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New shape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39429" y="1215522"/>
            <a:ext cx="3632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Original shape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214793" y="1924231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2,2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4793" y="1924231"/>
                <a:ext cx="1175493" cy="461665"/>
              </a:xfrm>
              <a:prstGeom prst="rect">
                <a:avLst/>
              </a:prstGeom>
              <a:blipFill>
                <a:blip r:embed="rId7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132830" y="1925197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5,2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830" y="1925197"/>
                <a:ext cx="1175493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979822" y="1933351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5,4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822" y="1933351"/>
                <a:ext cx="1175493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1165065" y="5489501"/>
            <a:ext cx="7027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stayed the same? What’s changed?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714690" y="2370294"/>
            <a:ext cx="0" cy="153865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632020" y="2370294"/>
            <a:ext cx="0" cy="153865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479013" y="2370294"/>
            <a:ext cx="0" cy="153865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070246" y="2879789"/>
                <a:ext cx="6551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2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0246" y="2879789"/>
                <a:ext cx="655152" cy="461665"/>
              </a:xfrm>
              <a:prstGeom prst="rect">
                <a:avLst/>
              </a:prstGeom>
              <a:blipFill>
                <a:blip r:embed="rId10"/>
                <a:stretch>
                  <a:fillRect t="-10526" r="-654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Multiply 18"/>
          <p:cNvSpPr/>
          <p:nvPr/>
        </p:nvSpPr>
        <p:spPr>
          <a:xfrm>
            <a:off x="3245146" y="3367718"/>
            <a:ext cx="202616" cy="202616"/>
          </a:xfrm>
          <a:prstGeom prst="mathMultiply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5937429" y="2370294"/>
            <a:ext cx="0" cy="1538653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854759" y="2370294"/>
            <a:ext cx="0" cy="1538653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701752" y="2370294"/>
            <a:ext cx="0" cy="1538653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ultiply 23"/>
          <p:cNvSpPr/>
          <p:nvPr/>
        </p:nvSpPr>
        <p:spPr>
          <a:xfrm>
            <a:off x="1511415" y="4000878"/>
            <a:ext cx="202616" cy="202616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Multiply 24"/>
          <p:cNvSpPr/>
          <p:nvPr/>
        </p:nvSpPr>
        <p:spPr>
          <a:xfrm>
            <a:off x="2526760" y="3990357"/>
            <a:ext cx="202616" cy="202616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Multiply 25"/>
          <p:cNvSpPr/>
          <p:nvPr/>
        </p:nvSpPr>
        <p:spPr>
          <a:xfrm>
            <a:off x="2521699" y="3341454"/>
            <a:ext cx="202616" cy="202616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y 26"/>
          <p:cNvSpPr/>
          <p:nvPr/>
        </p:nvSpPr>
        <p:spPr>
          <a:xfrm>
            <a:off x="3245146" y="2740713"/>
            <a:ext cx="202616" cy="202616"/>
          </a:xfrm>
          <a:prstGeom prst="mathMultiply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y 27"/>
          <p:cNvSpPr/>
          <p:nvPr/>
        </p:nvSpPr>
        <p:spPr>
          <a:xfrm>
            <a:off x="2153199" y="3353530"/>
            <a:ext cx="202616" cy="202616"/>
          </a:xfrm>
          <a:prstGeom prst="mathMultiply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xmlns="" id="{CB89CC0B-DFF2-49A8-AD4A-592C528CE7D2}"/>
              </a:ext>
            </a:extLst>
          </p:cNvPr>
          <p:cNvCxnSpPr>
            <a:cxnSpLocks/>
          </p:cNvCxnSpPr>
          <p:nvPr/>
        </p:nvCxnSpPr>
        <p:spPr>
          <a:xfrm flipV="1">
            <a:off x="3346454" y="3519947"/>
            <a:ext cx="0" cy="58766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xmlns="" id="{012811EB-2111-403F-BF5C-C35D6AD56C0F}"/>
              </a:ext>
            </a:extLst>
          </p:cNvPr>
          <p:cNvCxnSpPr>
            <a:cxnSpLocks/>
          </p:cNvCxnSpPr>
          <p:nvPr/>
        </p:nvCxnSpPr>
        <p:spPr>
          <a:xfrm>
            <a:off x="2694709" y="4095129"/>
            <a:ext cx="65238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8956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8" grpId="0"/>
      <p:bldP spid="19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59" y="1183221"/>
            <a:ext cx="4608864" cy="44283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22423" y="3136152"/>
            <a:ext cx="3632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New shape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22423" y="1293392"/>
            <a:ext cx="3632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Original shape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948310" y="2011221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5,6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310" y="2011221"/>
                <a:ext cx="1175493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732032" y="2011221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5,8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2032" y="2011221"/>
                <a:ext cx="1175493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515754" y="2011221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8,6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754" y="2011221"/>
                <a:ext cx="1175493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2686020" y="2452688"/>
            <a:ext cx="1032377" cy="6092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7299475" y="2011221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8,8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9475" y="2011221"/>
                <a:ext cx="1175493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948310" y="3807782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2,5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310" y="3807782"/>
                <a:ext cx="1175493" cy="461665"/>
              </a:xfrm>
              <a:prstGeom prst="rect">
                <a:avLst/>
              </a:prstGeom>
              <a:blipFill>
                <a:blip r:embed="rId1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732032" y="3807782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2,7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2032" y="3807782"/>
                <a:ext cx="1175493" cy="461665"/>
              </a:xfrm>
              <a:prstGeom prst="rect">
                <a:avLst/>
              </a:prstGeom>
              <a:blipFill>
                <a:blip r:embed="rId11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515754" y="3807782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5,5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754" y="3807782"/>
                <a:ext cx="1175493" cy="461665"/>
              </a:xfrm>
              <a:prstGeom prst="rect">
                <a:avLst/>
              </a:prstGeom>
              <a:blipFill>
                <a:blip r:embed="rId12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7299475" y="3807782"/>
                <a:ext cx="11754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(</m:t>
                    </m:r>
                  </m:oMath>
                </a14:m>
                <a:r>
                  <a:rPr lang="en-GB" sz="2400" dirty="0"/>
                  <a:t>5,7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9475" y="3807782"/>
                <a:ext cx="1175493" cy="461665"/>
              </a:xfrm>
              <a:prstGeom prst="rect">
                <a:avLst/>
              </a:prstGeom>
              <a:blipFill>
                <a:blip r:embed="rId13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836315" y="528166"/>
            <a:ext cx="5158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What was the translation?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639816" y="2777067"/>
            <a:ext cx="1034771" cy="59420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9" name="TextBox 18"/>
          <p:cNvSpPr txBox="1"/>
          <p:nvPr/>
        </p:nvSpPr>
        <p:spPr>
          <a:xfrm>
            <a:off x="5794111" y="4750462"/>
            <a:ext cx="1935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3 left, 1 down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5882323" y="5230841"/>
            <a:ext cx="7675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428973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230781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996810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787563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819434" y="2926187"/>
                <a:ext cx="6551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3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9434" y="2926187"/>
                <a:ext cx="655152" cy="461665"/>
              </a:xfrm>
              <a:prstGeom prst="rect">
                <a:avLst/>
              </a:prstGeom>
              <a:blipFill>
                <a:blip r:embed="rId14"/>
                <a:stretch>
                  <a:fillRect t="-10526" r="-654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Connector 25"/>
          <p:cNvCxnSpPr/>
          <p:nvPr/>
        </p:nvCxnSpPr>
        <p:spPr>
          <a:xfrm>
            <a:off x="6773948" y="5231594"/>
            <a:ext cx="7675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5634249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6419021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215191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7990091" y="2503660"/>
            <a:ext cx="0" cy="13468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072286" y="2926187"/>
                <a:ext cx="6551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1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286" y="2926187"/>
                <a:ext cx="655152" cy="461665"/>
              </a:xfrm>
              <a:prstGeom prst="rect">
                <a:avLst/>
              </a:prstGeom>
              <a:blipFill>
                <a:blip r:embed="rId15"/>
                <a:stretch>
                  <a:fillRect t="-10526" r="-6481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08196" y="407034"/>
            <a:ext cx="747045" cy="747045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5711040" y="54972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5" name="Multiply 34"/>
          <p:cNvSpPr/>
          <p:nvPr/>
        </p:nvSpPr>
        <p:spPr>
          <a:xfrm>
            <a:off x="2542776" y="2350239"/>
            <a:ext cx="225434" cy="243554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1639817" y="2452688"/>
            <a:ext cx="939400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1639816" y="2470058"/>
            <a:ext cx="0" cy="2600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4001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 animBg="1"/>
      <p:bldP spid="19" grpId="0"/>
      <p:bldP spid="25" grpId="0"/>
      <p:bldP spid="25" grpId="1"/>
      <p:bldP spid="31" grpId="0"/>
      <p:bldP spid="31" grpId="1"/>
      <p:bldP spid="34" grpId="0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540248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646" y="211864"/>
            <a:ext cx="4318854" cy="4481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4832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Write the coordinates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of point A and B.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Plot the coordinate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(0,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4)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Plot the coordinate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(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3,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7 )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4) Which quadrants are the points in?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4832092"/>
              </a:xfrm>
              <a:prstGeom prst="rect">
                <a:avLst/>
              </a:prstGeom>
              <a:blipFill>
                <a:blip r:embed="rId5"/>
                <a:stretch>
                  <a:fillRect l="-1626" t="-1135" b="-26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Multiply 30"/>
          <p:cNvSpPr/>
          <p:nvPr/>
        </p:nvSpPr>
        <p:spPr>
          <a:xfrm>
            <a:off x="4348288" y="2372414"/>
            <a:ext cx="298938" cy="298938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3" name="Multiply 32"/>
          <p:cNvSpPr/>
          <p:nvPr/>
        </p:nvSpPr>
        <p:spPr>
          <a:xfrm>
            <a:off x="6628885" y="1375378"/>
            <a:ext cx="298938" cy="298938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" name="TextBox 4"/>
          <p:cNvSpPr txBox="1"/>
          <p:nvPr/>
        </p:nvSpPr>
        <p:spPr>
          <a:xfrm>
            <a:off x="4261467" y="2130326"/>
            <a:ext cx="365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</a:t>
            </a:r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6703641" y="1527402"/>
            <a:ext cx="365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B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646" y="211864"/>
            <a:ext cx="4318854" cy="4481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562572"/>
                <a:ext cx="7497474" cy="4832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1) Write the coordinates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of point A and B.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Plot the coordinate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(0,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4)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Plot the coordinate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(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3,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7 )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4) Which quadrants are the points in?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562572"/>
                <a:ext cx="7497474" cy="4832092"/>
              </a:xfrm>
              <a:prstGeom prst="rect">
                <a:avLst/>
              </a:prstGeom>
              <a:blipFill>
                <a:blip r:embed="rId6"/>
                <a:stretch>
                  <a:fillRect l="-1626" t="-1135" b="-26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Multiply 30"/>
          <p:cNvSpPr/>
          <p:nvPr/>
        </p:nvSpPr>
        <p:spPr>
          <a:xfrm>
            <a:off x="4348288" y="2372414"/>
            <a:ext cx="298938" cy="298938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3" name="Multiply 32"/>
          <p:cNvSpPr/>
          <p:nvPr/>
        </p:nvSpPr>
        <p:spPr>
          <a:xfrm>
            <a:off x="6628885" y="1375378"/>
            <a:ext cx="298938" cy="298938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" name="TextBox 4"/>
          <p:cNvSpPr txBox="1"/>
          <p:nvPr/>
        </p:nvSpPr>
        <p:spPr>
          <a:xfrm>
            <a:off x="4261467" y="2130326"/>
            <a:ext cx="365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A</a:t>
            </a:r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6703641" y="1527402"/>
            <a:ext cx="365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B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081591" y="1591274"/>
                <a:ext cx="12540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1"/>
                    </a:solidFill>
                  </a:rPr>
                  <a:t>A (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9,0)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591" y="1591274"/>
                <a:ext cx="1254034" cy="461665"/>
              </a:xfrm>
              <a:prstGeom prst="rect">
                <a:avLst/>
              </a:prstGeom>
              <a:blipFill>
                <a:blip r:embed="rId7"/>
                <a:stretch>
                  <a:fillRect l="-7282" t="-10526" r="-4369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2765185" y="1598348"/>
            <a:ext cx="1254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B (3,5)</a:t>
            </a:r>
          </a:p>
        </p:txBody>
      </p:sp>
      <p:sp>
        <p:nvSpPr>
          <p:cNvPr id="12" name="Multiply 11"/>
          <p:cNvSpPr/>
          <p:nvPr/>
        </p:nvSpPr>
        <p:spPr>
          <a:xfrm>
            <a:off x="6052468" y="3180992"/>
            <a:ext cx="298938" cy="298938"/>
          </a:xfrm>
          <a:prstGeom prst="mathMultiply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3" name="Multiply 12"/>
          <p:cNvSpPr/>
          <p:nvPr/>
        </p:nvSpPr>
        <p:spPr>
          <a:xfrm>
            <a:off x="5467712" y="3758931"/>
            <a:ext cx="298938" cy="298938"/>
          </a:xfrm>
          <a:prstGeom prst="mathMultiply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4" name="TextBox 13"/>
          <p:cNvSpPr txBox="1"/>
          <p:nvPr/>
        </p:nvSpPr>
        <p:spPr>
          <a:xfrm>
            <a:off x="1141168" y="5391040"/>
            <a:ext cx="2399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</a:t>
            </a:r>
            <a:r>
              <a:rPr lang="en-GB" sz="2400" baseline="30000" dirty="0">
                <a:solidFill>
                  <a:schemeClr val="accent1"/>
                </a:solidFill>
              </a:rPr>
              <a:t>st</a:t>
            </a:r>
            <a:r>
              <a:rPr lang="en-GB" sz="2400" dirty="0">
                <a:solidFill>
                  <a:schemeClr val="accent1"/>
                </a:solidFill>
              </a:rPr>
              <a:t> quadrant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67177" y="5394664"/>
            <a:ext cx="2399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3</a:t>
            </a:r>
            <a:r>
              <a:rPr lang="en-GB" sz="2400" baseline="30000" dirty="0">
                <a:solidFill>
                  <a:schemeClr val="accent1"/>
                </a:solidFill>
              </a:rPr>
              <a:t>rd</a:t>
            </a:r>
            <a:r>
              <a:rPr lang="en-GB" sz="2400" dirty="0">
                <a:solidFill>
                  <a:schemeClr val="accent1"/>
                </a:solidFill>
              </a:rPr>
              <a:t> quadrant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005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10" grpId="0"/>
      <p:bldP spid="11" grpId="0"/>
      <p:bldP spid="12" grpId="0" animBg="1"/>
      <p:bldP spid="13" grpId="0" animBg="1"/>
      <p:bldP spid="13" grpId="1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153" y="701596"/>
            <a:ext cx="4608864" cy="4428308"/>
          </a:xfrm>
          <a:prstGeom prst="rect">
            <a:avLst/>
          </a:prstGeom>
        </p:spPr>
      </p:pic>
      <p:sp>
        <p:nvSpPr>
          <p:cNvPr id="12" name="Multiply 11"/>
          <p:cNvSpPr/>
          <p:nvPr/>
        </p:nvSpPr>
        <p:spPr>
          <a:xfrm>
            <a:off x="3192433" y="2754403"/>
            <a:ext cx="312018" cy="312018"/>
          </a:xfrm>
          <a:prstGeom prst="mathMultiply">
            <a:avLst/>
          </a:prstGeom>
          <a:solidFill>
            <a:schemeClr val="bg2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Right Arrow 12"/>
          <p:cNvSpPr/>
          <p:nvPr/>
        </p:nvSpPr>
        <p:spPr>
          <a:xfrm>
            <a:off x="3373625" y="2858219"/>
            <a:ext cx="1351722" cy="121378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4" name="TextBox 13"/>
          <p:cNvSpPr txBox="1"/>
          <p:nvPr/>
        </p:nvSpPr>
        <p:spPr>
          <a:xfrm>
            <a:off x="3606590" y="2385094"/>
            <a:ext cx="105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 right</a:t>
            </a:r>
          </a:p>
        </p:txBody>
      </p:sp>
      <p:sp>
        <p:nvSpPr>
          <p:cNvPr id="15" name="Right Arrow 14"/>
          <p:cNvSpPr/>
          <p:nvPr/>
        </p:nvSpPr>
        <p:spPr>
          <a:xfrm rot="16200000">
            <a:off x="4492269" y="2580389"/>
            <a:ext cx="512885" cy="122293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6" name="TextBox 15"/>
          <p:cNvSpPr txBox="1"/>
          <p:nvPr/>
        </p:nvSpPr>
        <p:spPr>
          <a:xfrm>
            <a:off x="4797632" y="2081490"/>
            <a:ext cx="105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 up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21229" y="5496723"/>
            <a:ext cx="7007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The point has been translated 4 right and 2 up.</a:t>
            </a:r>
          </a:p>
        </p:txBody>
      </p:sp>
      <p:sp>
        <p:nvSpPr>
          <p:cNvPr id="18" name="Multiply 17"/>
          <p:cNvSpPr/>
          <p:nvPr/>
        </p:nvSpPr>
        <p:spPr>
          <a:xfrm>
            <a:off x="3192433" y="2754403"/>
            <a:ext cx="312018" cy="31201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15277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278 -1.48148E-6 L 0.15277 -0.0902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16" grpId="0"/>
      <p:bldP spid="17" grpId="0"/>
      <p:bldP spid="18" grpId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153" y="701596"/>
            <a:ext cx="4608864" cy="44283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57153" y="5395219"/>
            <a:ext cx="6194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describe the translation?</a:t>
            </a:r>
          </a:p>
        </p:txBody>
      </p:sp>
      <p:sp>
        <p:nvSpPr>
          <p:cNvPr id="5" name="Right Arrow 4"/>
          <p:cNvSpPr/>
          <p:nvPr/>
        </p:nvSpPr>
        <p:spPr>
          <a:xfrm rot="5400000">
            <a:off x="4698632" y="2682669"/>
            <a:ext cx="781246" cy="112418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" name="TextBox 5"/>
          <p:cNvSpPr txBox="1"/>
          <p:nvPr/>
        </p:nvSpPr>
        <p:spPr>
          <a:xfrm>
            <a:off x="5129919" y="2491171"/>
            <a:ext cx="1263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down</a:t>
            </a:r>
          </a:p>
        </p:txBody>
      </p:sp>
      <p:sp>
        <p:nvSpPr>
          <p:cNvPr id="7" name="Right Arrow 6"/>
          <p:cNvSpPr/>
          <p:nvPr/>
        </p:nvSpPr>
        <p:spPr>
          <a:xfrm>
            <a:off x="4033758" y="2237723"/>
            <a:ext cx="1055077" cy="110530"/>
          </a:xfrm>
          <a:prstGeom prst="rightArrow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8" name="TextBox 7"/>
          <p:cNvSpPr txBox="1"/>
          <p:nvPr/>
        </p:nvSpPr>
        <p:spPr>
          <a:xfrm>
            <a:off x="4090388" y="1744106"/>
            <a:ext cx="105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right</a:t>
            </a:r>
          </a:p>
        </p:txBody>
      </p:sp>
      <p:sp>
        <p:nvSpPr>
          <p:cNvPr id="9" name="Multiply 8"/>
          <p:cNvSpPr/>
          <p:nvPr/>
        </p:nvSpPr>
        <p:spPr>
          <a:xfrm>
            <a:off x="3882237" y="2128516"/>
            <a:ext cx="312018" cy="312018"/>
          </a:xfrm>
          <a:prstGeom prst="mathMultiply">
            <a:avLst/>
          </a:prstGeom>
          <a:solidFill>
            <a:schemeClr val="bg2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0" name="Multiply 9"/>
          <p:cNvSpPr/>
          <p:nvPr/>
        </p:nvSpPr>
        <p:spPr>
          <a:xfrm>
            <a:off x="3882237" y="2128516"/>
            <a:ext cx="312018" cy="31201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3437" y="195416"/>
            <a:ext cx="747045" cy="7470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86281" y="33810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066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0.11545 0.002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4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45 0.00232 L 0.11545 0.136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10" grpId="0" animBg="1"/>
      <p:bldP spid="10" grpId="1" animBg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69" y="1047467"/>
            <a:ext cx="4608864" cy="44283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743" y="448932"/>
            <a:ext cx="6194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Can you describe the translations?</a:t>
            </a:r>
          </a:p>
        </p:txBody>
      </p:sp>
      <p:sp>
        <p:nvSpPr>
          <p:cNvPr id="4" name="Multiply 3"/>
          <p:cNvSpPr/>
          <p:nvPr/>
        </p:nvSpPr>
        <p:spPr>
          <a:xfrm>
            <a:off x="2047626" y="2474684"/>
            <a:ext cx="312018" cy="312018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" name="Multiply 4"/>
          <p:cNvSpPr/>
          <p:nvPr/>
        </p:nvSpPr>
        <p:spPr>
          <a:xfrm>
            <a:off x="3140058" y="3695866"/>
            <a:ext cx="312018" cy="312018"/>
          </a:xfrm>
          <a:prstGeom prst="mathMultiply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6" name="Multiply 5"/>
          <p:cNvSpPr/>
          <p:nvPr/>
        </p:nvSpPr>
        <p:spPr>
          <a:xfrm>
            <a:off x="3814694" y="2786702"/>
            <a:ext cx="312018" cy="312018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7" name="TextBox 6"/>
          <p:cNvSpPr txBox="1"/>
          <p:nvPr/>
        </p:nvSpPr>
        <p:spPr>
          <a:xfrm>
            <a:off x="1848441" y="2182558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14265" y="2483358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70358" y="3396599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</a:t>
            </a:r>
          </a:p>
        </p:txBody>
      </p:sp>
      <p:sp>
        <p:nvSpPr>
          <p:cNvPr id="10" name="Multiply 9"/>
          <p:cNvSpPr/>
          <p:nvPr/>
        </p:nvSpPr>
        <p:spPr>
          <a:xfrm>
            <a:off x="6355635" y="2021399"/>
            <a:ext cx="312018" cy="312018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1" name="Multiply 10"/>
          <p:cNvSpPr/>
          <p:nvPr/>
        </p:nvSpPr>
        <p:spPr>
          <a:xfrm>
            <a:off x="6968758" y="2025812"/>
            <a:ext cx="312018" cy="312018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TextBox 11"/>
          <p:cNvSpPr txBox="1"/>
          <p:nvPr/>
        </p:nvSpPr>
        <p:spPr>
          <a:xfrm>
            <a:off x="6329259" y="1654188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62896" y="1654188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722856" y="2038891"/>
            <a:ext cx="20487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820135" y="2430624"/>
            <a:ext cx="100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 right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25738" y="2430624"/>
            <a:ext cx="1374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 down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863197" y="2483358"/>
            <a:ext cx="248017" cy="41775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8" name="Rounded Rectangle 17"/>
          <p:cNvSpPr/>
          <p:nvPr/>
        </p:nvSpPr>
        <p:spPr>
          <a:xfrm>
            <a:off x="6812463" y="2483358"/>
            <a:ext cx="248017" cy="41775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9" name="Multiply 18"/>
          <p:cNvSpPr/>
          <p:nvPr/>
        </p:nvSpPr>
        <p:spPr>
          <a:xfrm>
            <a:off x="6332022" y="3623493"/>
            <a:ext cx="312018" cy="312018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0" name="TextBox 19"/>
          <p:cNvSpPr txBox="1"/>
          <p:nvPr/>
        </p:nvSpPr>
        <p:spPr>
          <a:xfrm>
            <a:off x="6325633" y="3225246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59270" y="3225246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6719230" y="3609949"/>
            <a:ext cx="20487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16509" y="4001682"/>
            <a:ext cx="100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 left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61566" y="4001682"/>
            <a:ext cx="1456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down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826649" y="4050134"/>
            <a:ext cx="248017" cy="41775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6" name="Rounded Rectangle 25"/>
          <p:cNvSpPr/>
          <p:nvPr/>
        </p:nvSpPr>
        <p:spPr>
          <a:xfrm>
            <a:off x="6878021" y="4050133"/>
            <a:ext cx="248017" cy="41775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7" name="Multiply 26"/>
          <p:cNvSpPr/>
          <p:nvPr/>
        </p:nvSpPr>
        <p:spPr>
          <a:xfrm>
            <a:off x="6984722" y="3609949"/>
            <a:ext cx="312018" cy="312018"/>
          </a:xfrm>
          <a:prstGeom prst="mathMultiply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8" name="Multiply 27"/>
          <p:cNvSpPr/>
          <p:nvPr/>
        </p:nvSpPr>
        <p:spPr>
          <a:xfrm>
            <a:off x="7060557" y="5136728"/>
            <a:ext cx="312018" cy="312018"/>
          </a:xfrm>
          <a:prstGeom prst="mathMultiply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Multiply 28"/>
          <p:cNvSpPr/>
          <p:nvPr/>
        </p:nvSpPr>
        <p:spPr>
          <a:xfrm>
            <a:off x="6394922" y="5137148"/>
            <a:ext cx="312018" cy="312018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extBox 29"/>
          <p:cNvSpPr txBox="1"/>
          <p:nvPr/>
        </p:nvSpPr>
        <p:spPr>
          <a:xfrm>
            <a:off x="6401468" y="4752025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35105" y="4752025"/>
            <a:ext cx="42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6795065" y="5136728"/>
            <a:ext cx="20487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892344" y="5528461"/>
            <a:ext cx="1005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 left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78021" y="5502368"/>
            <a:ext cx="1255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up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5919064" y="5581195"/>
            <a:ext cx="248017" cy="41775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6" name="Rounded Rectangle 35"/>
          <p:cNvSpPr/>
          <p:nvPr/>
        </p:nvSpPr>
        <p:spPr>
          <a:xfrm>
            <a:off x="6885594" y="5572402"/>
            <a:ext cx="248017" cy="41775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294" y="355550"/>
            <a:ext cx="747045" cy="747045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641138" y="49823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823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5" grpId="0" animBg="1"/>
      <p:bldP spid="26" grpId="0" animBg="1"/>
      <p:bldP spid="35" grpId="0" animBg="1"/>
      <p:bldP spid="36" grpId="0" animBg="1"/>
      <p:bldP spid="40" grpId="0"/>
      <p:bldP spid="4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709" y="926757"/>
            <a:ext cx="4608864" cy="44283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93749" y="2166744"/>
            <a:ext cx="1036800" cy="6534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1372130" y="5397916"/>
            <a:ext cx="5591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Translate the rectangle 1 left and 5 down.</a:t>
            </a:r>
          </a:p>
        </p:txBody>
      </p:sp>
      <p:sp>
        <p:nvSpPr>
          <p:cNvPr id="4" name="Multiply 3"/>
          <p:cNvSpPr/>
          <p:nvPr/>
        </p:nvSpPr>
        <p:spPr>
          <a:xfrm>
            <a:off x="2870220" y="2686461"/>
            <a:ext cx="266914" cy="266914"/>
          </a:xfrm>
          <a:prstGeom prst="mathMultiply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Multiply 4"/>
          <p:cNvSpPr/>
          <p:nvPr/>
        </p:nvSpPr>
        <p:spPr>
          <a:xfrm>
            <a:off x="3895651" y="2683483"/>
            <a:ext cx="266914" cy="266914"/>
          </a:xfrm>
          <a:prstGeom prst="mathMultiply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Multiply 5"/>
          <p:cNvSpPr/>
          <p:nvPr/>
        </p:nvSpPr>
        <p:spPr>
          <a:xfrm>
            <a:off x="2861733" y="2033287"/>
            <a:ext cx="266914" cy="266914"/>
          </a:xfrm>
          <a:prstGeom prst="mathMultiply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Multiply 6"/>
          <p:cNvSpPr/>
          <p:nvPr/>
        </p:nvSpPr>
        <p:spPr>
          <a:xfrm>
            <a:off x="3906000" y="2033287"/>
            <a:ext cx="266914" cy="266914"/>
          </a:xfrm>
          <a:prstGeom prst="mathMultiply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2637900" y="3769258"/>
            <a:ext cx="1036800" cy="614739"/>
          </a:xfrm>
          <a:prstGeom prst="rect">
            <a:avLst/>
          </a:prstGeom>
          <a:solidFill>
            <a:schemeClr val="bg2">
              <a:lumMod val="9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037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0.04028 -1.11111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-1.11111E-6 L -0.03993 0.228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-0.03872 0.0016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4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72 0.00162 L -0.03872 0.22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-0.03958 -2.22222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58 -2.22222E-6 L -0.03906 0.2335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03976 -2.22222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76 -2.22222E-6 L -0.03976 0.2335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10.6|14.4|8.2|8.4|1.3|15.8|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2|1.4|1.5|1.9|1.2|1.5|4.2|4.3|10.6|4.7|7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7.9|1.3|3|4|2.4|2|0.8|5|7.3|10.1|0.9|4.2|6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1|1.9|7.4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2.2|2.8|1.5|7.5|4.9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11.7|4.8|7|1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2|4.2|1.1|2.1|3.1|2.5|2.5|2.1|3.3|2.4|3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9.5|15.5|1.4|7.3|1.1|2.3|1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2.6|5.5|1.3|3.2|3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2.4|1.2|1.4|9.2|0.9|1.5|1.2|2|3.2|17.5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9" ma:contentTypeDescription="Create a new document." ma:contentTypeScope="" ma:versionID="b2c766a94e95002ac4288712d4fa69c8">
  <xsd:schema xmlns:xsd="http://www.w3.org/2001/XMLSchema" xmlns:xs="http://www.w3.org/2001/XMLSchema" xmlns:p="http://schemas.microsoft.com/office/2006/metadata/properties" xmlns:ns3="522d4c35-b548-4432-90ae-af4376e1c4b4" targetNamespace="http://schemas.microsoft.com/office/2006/metadata/properties" ma:root="true" ma:fieldsID="7178f4fb24cd49e559b70803ab372ab1" ns3:_="">
    <xsd:import namespace="522d4c35-b548-4432-90ae-af4376e1c4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DC34599-AEBA-43F0-A1D3-9DFBF301F1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1727757-3061-47D3-99FD-9493F136DC43}">
  <ds:schemaRefs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4586</TotalTime>
  <Words>349</Words>
  <Application>Microsoft Office PowerPoint</Application>
  <PresentationFormat>On-screen Show (4:3)</PresentationFormat>
  <Paragraphs>100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1 - 3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Beth Pritchard</cp:lastModifiedBy>
  <cp:revision>261</cp:revision>
  <dcterms:created xsi:type="dcterms:W3CDTF">2019-07-05T11:02:13Z</dcterms:created>
  <dcterms:modified xsi:type="dcterms:W3CDTF">2020-12-16T08:51:28Z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