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5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AF123-DF76-4BA8-A8A3-4EFE8A8E4B9D}" type="datetimeFigureOut">
              <a:rPr lang="en-GB" smtClean="0"/>
              <a:t>06/01/2021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7A514-B775-4B9B-BC02-17FC710C16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75131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AF123-DF76-4BA8-A8A3-4EFE8A8E4B9D}" type="datetimeFigureOut">
              <a:rPr lang="en-GB" smtClean="0"/>
              <a:t>06/01/2021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7A514-B775-4B9B-BC02-17FC710C16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416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AF123-DF76-4BA8-A8A3-4EFE8A8E4B9D}" type="datetimeFigureOut">
              <a:rPr lang="en-GB" smtClean="0"/>
              <a:t>06/01/2021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7A514-B775-4B9B-BC02-17FC710C16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2273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AF123-DF76-4BA8-A8A3-4EFE8A8E4B9D}" type="datetimeFigureOut">
              <a:rPr lang="en-GB" smtClean="0"/>
              <a:t>06/01/2021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7A514-B775-4B9B-BC02-17FC710C16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36590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AF123-DF76-4BA8-A8A3-4EFE8A8E4B9D}" type="datetimeFigureOut">
              <a:rPr lang="en-GB" smtClean="0"/>
              <a:t>06/01/2021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7A514-B775-4B9B-BC02-17FC710C16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8549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AF123-DF76-4BA8-A8A3-4EFE8A8E4B9D}" type="datetimeFigureOut">
              <a:rPr lang="en-GB" smtClean="0"/>
              <a:t>06/01/2021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7A514-B775-4B9B-BC02-17FC710C16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6451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AF123-DF76-4BA8-A8A3-4EFE8A8E4B9D}" type="datetimeFigureOut">
              <a:rPr lang="en-GB" smtClean="0"/>
              <a:t>06/01/2021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7A514-B775-4B9B-BC02-17FC710C16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26349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AF123-DF76-4BA8-A8A3-4EFE8A8E4B9D}" type="datetimeFigureOut">
              <a:rPr lang="en-GB" smtClean="0"/>
              <a:t>06/01/2021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7A514-B775-4B9B-BC02-17FC710C16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58077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AF123-DF76-4BA8-A8A3-4EFE8A8E4B9D}" type="datetimeFigureOut">
              <a:rPr lang="en-GB" smtClean="0"/>
              <a:t>06/01/2021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7A514-B775-4B9B-BC02-17FC710C16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58048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AF123-DF76-4BA8-A8A3-4EFE8A8E4B9D}" type="datetimeFigureOut">
              <a:rPr lang="en-GB" smtClean="0"/>
              <a:t>06/01/2021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7A514-B775-4B9B-BC02-17FC710C16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61625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AF123-DF76-4BA8-A8A3-4EFE8A8E4B9D}" type="datetimeFigureOut">
              <a:rPr lang="en-GB" smtClean="0"/>
              <a:t>06/01/2021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7A514-B775-4B9B-BC02-17FC710C16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67285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0000"/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DAF123-DF76-4BA8-A8A3-4EFE8A8E4B9D}" type="datetimeFigureOut">
              <a:rPr lang="en-GB" smtClean="0"/>
              <a:t>06/01/2021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47A514-B775-4B9B-BC02-17FC710C16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8773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D200E62-86DD-489C-8B97-482CCAC0ECE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Day Two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7A61B734-1D38-42ED-827B-A4DEDBFF5F0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  <a:p>
            <a:r>
              <a:rPr lang="en-GB" dirty="0"/>
              <a:t>P</a:t>
            </a:r>
            <a:r>
              <a:rPr lang="en-US" dirty="0"/>
              <a:t>lot Point Two</a:t>
            </a:r>
          </a:p>
        </p:txBody>
      </p:sp>
    </p:spTree>
    <p:extLst>
      <p:ext uri="{BB962C8B-B14F-4D97-AF65-F5344CB8AC3E}">
        <p14:creationId xmlns:p14="http://schemas.microsoft.com/office/powerpoint/2010/main" val="30126995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6561" y="90983"/>
            <a:ext cx="9581130" cy="6627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8016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19846D0-8CD4-4FD2-A9E4-396342D50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/>
              <a:t>Plot Point 2 – Home sweet home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D493FA2-4CCB-482A-B97D-5B4975411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b="1" dirty="0"/>
              <a:t>1. S</a:t>
            </a:r>
            <a:r>
              <a:rPr lang="en-US" b="1" dirty="0"/>
              <a:t>hort sentences</a:t>
            </a:r>
          </a:p>
          <a:p>
            <a:pPr marL="0" indent="0">
              <a:buNone/>
            </a:pPr>
            <a:endParaRPr lang="en-GB" b="1" dirty="0"/>
          </a:p>
          <a:p>
            <a:pPr marL="0" indent="0">
              <a:buNone/>
            </a:pPr>
            <a:r>
              <a:rPr lang="en-GB" dirty="0"/>
              <a:t>G</a:t>
            </a:r>
            <a:r>
              <a:rPr lang="en-US" dirty="0"/>
              <a:t>ather synonyms for ‘looked’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s</a:t>
            </a:r>
            <a:r>
              <a:rPr lang="en-US" dirty="0"/>
              <a:t>tared</a:t>
            </a:r>
          </a:p>
          <a:p>
            <a:pPr marL="0" indent="0">
              <a:buNone/>
            </a:pPr>
            <a:r>
              <a:rPr lang="en-GB" dirty="0"/>
              <a:t>g</a:t>
            </a:r>
            <a:r>
              <a:rPr lang="en-US" dirty="0"/>
              <a:t>lared</a:t>
            </a:r>
          </a:p>
          <a:p>
            <a:pPr marL="0" indent="0">
              <a:buNone/>
            </a:pPr>
            <a:r>
              <a:rPr lang="en-GB" dirty="0"/>
              <a:t>s</a:t>
            </a:r>
            <a:r>
              <a:rPr lang="en-US" dirty="0"/>
              <a:t>urveyed</a:t>
            </a:r>
          </a:p>
          <a:p>
            <a:pPr marL="0" indent="0">
              <a:buNone/>
            </a:pPr>
            <a:r>
              <a:rPr lang="en-GB" dirty="0"/>
              <a:t>watched</a:t>
            </a:r>
            <a:endParaRPr lang="en-US" dirty="0"/>
          </a:p>
        </p:txBody>
      </p:sp>
      <p:pic>
        <p:nvPicPr>
          <p:cNvPr id="1026" name="Picture 2" descr="Crow Sat On A Post Witrh Barbed Wire Stock Photo - Download Image Now -  iStock">
            <a:extLst>
              <a:ext uri="{FF2B5EF4-FFF2-40B4-BE49-F238E27FC236}">
                <a16:creationId xmlns:a16="http://schemas.microsoft.com/office/drawing/2014/main" xmlns="" id="{2F7B6955-D032-44B3-8916-83D27A3849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6967" y="1549469"/>
            <a:ext cx="4848225" cy="3228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1896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16A51A1-2832-40A1-B920-1D25C9F1B6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/>
              <a:t>Plot Point 2 – Home sweet home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683D15B-3D01-48E3-8831-5969272661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C</a:t>
            </a:r>
            <a:r>
              <a:rPr lang="en-US" dirty="0"/>
              <a:t>ollect time adverbials to signal the end of daylight.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A</a:t>
            </a:r>
            <a:r>
              <a:rPr lang="en-US" dirty="0"/>
              <a:t>s the sun set,</a:t>
            </a:r>
          </a:p>
          <a:p>
            <a:pPr marL="0" indent="0">
              <a:buNone/>
            </a:pPr>
            <a:r>
              <a:rPr lang="en-GB" dirty="0"/>
              <a:t>A</a:t>
            </a:r>
            <a:r>
              <a:rPr lang="en-US" dirty="0"/>
              <a:t>s the twilight encroached,</a:t>
            </a:r>
          </a:p>
          <a:p>
            <a:pPr marL="0" indent="0">
              <a:buNone/>
            </a:pPr>
            <a:r>
              <a:rPr lang="en-GB" dirty="0"/>
              <a:t>A</a:t>
            </a:r>
            <a:r>
              <a:rPr lang="en-US" dirty="0"/>
              <a:t>s dusk descended,</a:t>
            </a:r>
          </a:p>
          <a:p>
            <a:pPr marL="0" indent="0">
              <a:buNone/>
            </a:pPr>
            <a:r>
              <a:rPr lang="en-GB" dirty="0"/>
              <a:t>A</a:t>
            </a:r>
            <a:r>
              <a:rPr lang="en-US" dirty="0"/>
              <a:t>s evening approached,</a:t>
            </a:r>
          </a:p>
        </p:txBody>
      </p:sp>
    </p:spTree>
    <p:extLst>
      <p:ext uri="{BB962C8B-B14F-4D97-AF65-F5344CB8AC3E}">
        <p14:creationId xmlns:p14="http://schemas.microsoft.com/office/powerpoint/2010/main" val="1564104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342F018-0999-4743-9BA1-FD746FCAF8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/>
              <a:t>Plot Point 2 – Home sweet home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87EBAE6-C49B-4956-9978-26FC06CFB2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M</a:t>
            </a:r>
            <a:r>
              <a:rPr lang="en-US" dirty="0"/>
              <a:t>iss Powis’ sentence:</a:t>
            </a:r>
          </a:p>
          <a:p>
            <a:pPr marL="0" indent="0">
              <a:buNone/>
            </a:pPr>
            <a:endParaRPr lang="en-GB" dirty="0"/>
          </a:p>
          <a:p>
            <a:pPr marL="0" indent="0" algn="just">
              <a:buNone/>
            </a:pPr>
            <a:r>
              <a:rPr lang="en-GB" sz="3600" dirty="0"/>
              <a:t>The crow looked. The crow watched. The crow stared. As the sun set, the family went inside and the crow flew away.</a:t>
            </a:r>
          </a:p>
          <a:p>
            <a:pPr marL="0" indent="0" algn="just">
              <a:buNone/>
            </a:pPr>
            <a:endParaRPr lang="en-GB" dirty="0"/>
          </a:p>
          <a:p>
            <a:pPr marL="0" indent="0" algn="just">
              <a:buNone/>
            </a:pPr>
            <a:r>
              <a:rPr lang="en-GB" dirty="0"/>
              <a:t>Your turn:</a:t>
            </a:r>
          </a:p>
          <a:p>
            <a:pPr marL="0" indent="0" algn="just">
              <a:buNone/>
            </a:pPr>
            <a:r>
              <a:rPr lang="en-GB" dirty="0"/>
              <a:t>Write three short sentences for impact using synonyms for ‘looked’. Then build a complex sentence that heralds the start of evening.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5697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E57647B-CA50-4051-BF51-F644768F3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/>
              <a:t>Plot Point 2 – Home sweet home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0854C88-49D6-4A7A-8A3F-C5A27DBDC2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b="1" dirty="0"/>
              <a:t>2. C</a:t>
            </a:r>
            <a:r>
              <a:rPr lang="en-US" b="1" dirty="0" err="1"/>
              <a:t>omplex</a:t>
            </a:r>
            <a:r>
              <a:rPr lang="en-US" b="1" dirty="0"/>
              <a:t> sentence</a:t>
            </a:r>
          </a:p>
          <a:p>
            <a:pPr marL="0" indent="0">
              <a:buNone/>
            </a:pPr>
            <a:endParaRPr lang="en-GB" b="1" dirty="0"/>
          </a:p>
          <a:p>
            <a:pPr marL="0" indent="0">
              <a:buNone/>
            </a:pPr>
            <a:r>
              <a:rPr lang="en-GB" dirty="0"/>
              <a:t>W</a:t>
            </a:r>
            <a:r>
              <a:rPr lang="en-US" dirty="0"/>
              <a:t>hat activities might the parents do when they get home?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W</a:t>
            </a:r>
            <a:r>
              <a:rPr lang="en-US" dirty="0"/>
              <a:t>atched television</a:t>
            </a:r>
          </a:p>
          <a:p>
            <a:pPr marL="0" indent="0">
              <a:buNone/>
            </a:pPr>
            <a:r>
              <a:rPr lang="en-GB" dirty="0"/>
              <a:t>Mended the window</a:t>
            </a:r>
          </a:p>
          <a:p>
            <a:pPr marL="0" indent="0">
              <a:buNone/>
            </a:pPr>
            <a:r>
              <a:rPr lang="en-GB" dirty="0"/>
              <a:t>Loaded the washing machine</a:t>
            </a:r>
          </a:p>
          <a:p>
            <a:pPr marL="0" indent="0">
              <a:buNone/>
            </a:pPr>
            <a:r>
              <a:rPr lang="en-GB" dirty="0"/>
              <a:t>Knitted a jumper</a:t>
            </a:r>
          </a:p>
          <a:p>
            <a:pPr marL="0" indent="0">
              <a:buNone/>
            </a:pPr>
            <a:r>
              <a:rPr lang="en-GB" dirty="0"/>
              <a:t>Took a bath</a:t>
            </a:r>
          </a:p>
          <a:p>
            <a:pPr marL="0" indent="0">
              <a:buNone/>
            </a:pPr>
            <a:r>
              <a:rPr lang="en-GB" dirty="0"/>
              <a:t>Pottered in the garage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952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DF2DFB5-55C4-423F-BB61-BF461F5991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/>
              <a:t>Plot Point 2 – Home sweet home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8910FEB-F404-4E0B-ABA3-ECBC57E36B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M</a:t>
            </a:r>
            <a:r>
              <a:rPr lang="en-US" dirty="0"/>
              <a:t>iss Powis’ sentence: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sz="3600" dirty="0"/>
              <a:t>I</a:t>
            </a:r>
            <a:r>
              <a:rPr lang="en-US" sz="3600" dirty="0"/>
              <a:t>nside the house, Mum read her book quietly and Dad mended the window.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Y</a:t>
            </a:r>
            <a:r>
              <a:rPr lang="en-US" dirty="0"/>
              <a:t>our turn:</a:t>
            </a:r>
          </a:p>
          <a:p>
            <a:pPr marL="0" indent="0">
              <a:buNone/>
            </a:pPr>
            <a:r>
              <a:rPr lang="en-GB" dirty="0"/>
              <a:t>O</a:t>
            </a:r>
            <a:r>
              <a:rPr lang="en-US" dirty="0"/>
              <a:t>pen a complex sentence with ‘When’ and include activities for Mum and Dad.</a:t>
            </a:r>
          </a:p>
        </p:txBody>
      </p:sp>
    </p:spTree>
    <p:extLst>
      <p:ext uri="{BB962C8B-B14F-4D97-AF65-F5344CB8AC3E}">
        <p14:creationId xmlns:p14="http://schemas.microsoft.com/office/powerpoint/2010/main" val="98091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2262B4C-14A9-4347-8387-AEE7430B50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/>
              <a:t>Plot Point 2 – Home sweet home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3AC0C70-425B-4BAE-A2AE-4F2AFBA297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/>
              <a:t>3. Feelings and ‘whilst’</a:t>
            </a:r>
          </a:p>
          <a:p>
            <a:pPr marL="0" indent="0">
              <a:buNone/>
            </a:pPr>
            <a:endParaRPr lang="en-GB" b="1" dirty="0"/>
          </a:p>
          <a:p>
            <a:pPr marL="0" indent="0">
              <a:buNone/>
            </a:pPr>
            <a:r>
              <a:rPr lang="en-GB" dirty="0"/>
              <a:t>How are Jack and Sophie feeling?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happy</a:t>
            </a:r>
          </a:p>
          <a:p>
            <a:pPr marL="0" indent="0">
              <a:buNone/>
            </a:pPr>
            <a:r>
              <a:rPr lang="en-GB" dirty="0"/>
              <a:t>relaxed</a:t>
            </a:r>
          </a:p>
          <a:p>
            <a:pPr marL="0" indent="0">
              <a:buNone/>
            </a:pPr>
            <a:r>
              <a:rPr lang="en-GB" dirty="0"/>
              <a:t>calm</a:t>
            </a:r>
          </a:p>
          <a:p>
            <a:pPr marL="0" indent="0">
              <a:buNone/>
            </a:pPr>
            <a:r>
              <a:rPr lang="en-GB" dirty="0"/>
              <a:t>contented</a:t>
            </a:r>
          </a:p>
        </p:txBody>
      </p:sp>
    </p:spTree>
    <p:extLst>
      <p:ext uri="{BB962C8B-B14F-4D97-AF65-F5344CB8AC3E}">
        <p14:creationId xmlns:p14="http://schemas.microsoft.com/office/powerpoint/2010/main" val="303007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1793B37-32EB-4831-B237-4A9A50CA49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/>
              <a:t>Plot Point 2 – Home sweet home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9793BEC-71B4-4FA6-8792-C910596B08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Miss Powis’ sentence: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sz="3600" dirty="0"/>
              <a:t>Jack was delighted to be playing his Xbox whilst Sophie happily listened to her favourite song.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Your turn:</a:t>
            </a:r>
          </a:p>
          <a:p>
            <a:pPr marL="0" indent="0">
              <a:buNone/>
            </a:pPr>
            <a:r>
              <a:rPr lang="en-GB" dirty="0"/>
              <a:t>Construct a complex sentence using ‘whilst’ and include a feeling for both Jack and Sophie.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19660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308</Words>
  <Application>Microsoft Office PowerPoint</Application>
  <PresentationFormat>Widescreen</PresentationFormat>
  <Paragraphs>64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Day Two</vt:lpstr>
      <vt:lpstr>PowerPoint Presentation</vt:lpstr>
      <vt:lpstr>Plot Point 2 – Home sweet home</vt:lpstr>
      <vt:lpstr>Plot Point 2 – Home sweet home</vt:lpstr>
      <vt:lpstr>Plot Point 2 – Home sweet home</vt:lpstr>
      <vt:lpstr>Plot Point 2 – Home sweet home</vt:lpstr>
      <vt:lpstr>Plot Point 2 – Home sweet home</vt:lpstr>
      <vt:lpstr>Plot Point 2 – Home sweet home</vt:lpstr>
      <vt:lpstr>Plot Point 2 – Home sweet home</vt:lpstr>
    </vt:vector>
  </TitlesOfParts>
  <Company>Wigmore School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Day Two</dc:title>
  <dc:creator>Alex Powis</dc:creator>
  <cp:lastModifiedBy>Alex Powis</cp:lastModifiedBy>
  <cp:revision>1</cp:revision>
  <dcterms:created xsi:type="dcterms:W3CDTF">2021-01-06T12:11:52Z</dcterms:created>
  <dcterms:modified xsi:type="dcterms:W3CDTF">2021-01-06T12:12:34Z</dcterms:modified>
</cp:coreProperties>
</file>