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50626-33C8-4B28-BC04-07FC0BB37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BE5E39-4F60-472C-A1A3-1A20B10B40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6856D-1257-4669-BC42-FC9E5B5D0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8B6BD-13BB-4CAB-AED3-BDC2D1F85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92CF7-6C78-458C-9904-438037D3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0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94804-E544-41EC-B980-7BA0D85A8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9D9C48-A345-4AB7-BC88-0AF349D85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AAAD03-0D0D-49C6-8013-DEAA2629A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80DF5-7C89-42D9-AB60-5A9FC57C4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14524-6C21-488D-BD7F-DC7408662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7C667A-5596-4A42-961D-E079F7A1F0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C932EF-F32F-45AC-81D7-80F3E1221D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D9667-893A-4D59-B6B8-E28501A9F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AE0C9-C99E-45BA-BF13-D5B3622C9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0F631-5484-4AB0-9147-2FCCC96AB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31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4E4CF-F656-48C1-9BA6-3E081C909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9F514-84CE-462E-8B70-6A6CCDA4E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7ACB9-BC14-4D96-B2C8-A87FD6CB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F75B5-85D5-4B23-98F5-BBE02D291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9406C-739E-41CE-8A0E-D28571F2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14FA5-7150-4E31-9B65-97CE9FD6F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B4F92-CD45-4AD2-BA14-A5FBB885E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8B2CE-FAFB-43E2-B242-F3360DB52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4663D-0797-4669-8A98-7F1DB9B5A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465F4-93FC-4995-8A83-1FA37E386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A2A5A-D5AD-42D7-91E0-8C559AAD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40907-F678-4959-BA1C-CECC749F90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F06DC-25D3-44DC-BD35-0C49AF30C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290E44-08F1-4064-A15B-847976EB5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1D773B-89BE-4540-8209-1B12F5DC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EDEA2-AB7C-42D8-9740-913C84070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E0F5F-8111-4D41-8D8A-70791A55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3F526C-69CE-47E5-B3C6-5CCA03A61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CEAC93-07E1-46E2-9405-F01151E37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E97EF2-9F08-4EE2-B61E-5A8C226BD7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F94CEA-5256-4FBE-A674-2DBC717A41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F2525A-87D1-4189-81C1-9F48916DD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932262-C25C-406A-85AC-C2A81FDE0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31AAAB-1519-4030-93F2-08994B1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9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75A32-A77A-4185-9FA1-1FAA32CBC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254AD-3D33-44D5-BB07-D3D245DC7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5D44-B446-4828-8B99-BA2AD3D15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D5BEA0-6451-46E9-AD52-13AF454F4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3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4FDDF1-2EF9-4F7D-8224-0C4BF67B6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CCF563-357D-48DF-AC86-F35024C37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82BE36-6951-4925-A1DB-FA629C79E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0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21F50-062D-49F0-AC89-7E2BBB791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0EE7F-7E8E-4BDB-8521-2FE8A90C3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A0357-0C97-4615-B5E2-DCEB8E7DD9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6EC9BB-C837-45BB-B4A9-460E5E556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05229-4B29-4115-B3C0-DF96F180E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8FAF0-D5C0-45B6-9C08-D231344EC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9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9B9C4-469F-4115-A5F9-83BFD6532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DCF501-90F9-40C4-9274-0DF865CFC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B625CE-9A06-4023-9751-244A4BE55E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D36AC8-C22A-4229-88EA-3219C1659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CAE82E-EF34-464C-915D-B10B9FBED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B9221-6096-4E62-8CC3-F51984DCB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9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17F0CF-C39D-4416-9D3E-29FAB9657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7935D-81AE-494D-AC65-CFF6CE65A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0D81E-2B9D-4687-9C08-50394FAFF5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3633C-6429-47B3-A822-C6037004AB1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10820-3C53-4CC8-9950-A1B3ECF0C8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E7AD24-2BE6-4F4E-ABBB-3F9316C71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8D0F9-00F3-44B2-867B-87357907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81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K6DSMZ8b3LE&amp;vl=en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orld-geography-games.com/continents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Today we are going to carry on finding out more about the world in which we live.</a:t>
            </a: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E5D619-E856-4F34-9A68-26925DDD43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134" b="5908"/>
          <a:stretch/>
        </p:blipFill>
        <p:spPr>
          <a:xfrm>
            <a:off x="3952875" y="4034970"/>
            <a:ext cx="4286250" cy="222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12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0552" y="2191078"/>
            <a:ext cx="4887130" cy="1258922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7A3045-CD60-4F6E-A696-1F701F39D51D}"/>
              </a:ext>
            </a:extLst>
          </p:cNvPr>
          <p:cNvSpPr txBox="1"/>
          <p:nvPr/>
        </p:nvSpPr>
        <p:spPr>
          <a:xfrm>
            <a:off x="495946" y="432841"/>
            <a:ext cx="113137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u="sng" dirty="0">
                <a:latin typeface="Comic Sans MS" panose="030F0702030302020204" pitchFamily="66" charset="0"/>
              </a:rPr>
              <a:t>There are </a:t>
            </a:r>
            <a:r>
              <a:rPr lang="en-GB" sz="48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  <a:r>
              <a:rPr lang="en-GB" sz="4800" b="1" u="sng" dirty="0">
                <a:latin typeface="Comic Sans MS" panose="030F0702030302020204" pitchFamily="66" charset="0"/>
              </a:rPr>
              <a:t> continents in the world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sz="3200" dirty="0">
                <a:latin typeface="Comic Sans MS" panose="030F0702030302020204" pitchFamily="66" charset="0"/>
              </a:rPr>
              <a:t>              (please learn the names written below)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72C00A-2801-4313-92AE-C09C8959BEE7}"/>
              </a:ext>
            </a:extLst>
          </p:cNvPr>
          <p:cNvSpPr txBox="1"/>
          <p:nvPr/>
        </p:nvSpPr>
        <p:spPr>
          <a:xfrm>
            <a:off x="263470" y="2512021"/>
            <a:ext cx="475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92D050"/>
                </a:solidFill>
                <a:latin typeface="Comic Sans MS" panose="030F0702030302020204" pitchFamily="66" charset="0"/>
              </a:rPr>
              <a:t>North America</a:t>
            </a:r>
            <a:endParaRPr lang="en-US" sz="4800" dirty="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F6CCBE-372D-46D4-B635-873144C8E8A6}"/>
              </a:ext>
            </a:extLst>
          </p:cNvPr>
          <p:cNvSpPr txBox="1"/>
          <p:nvPr/>
        </p:nvSpPr>
        <p:spPr>
          <a:xfrm>
            <a:off x="5396462" y="4211919"/>
            <a:ext cx="2180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C000"/>
                </a:solidFill>
                <a:latin typeface="Comic Sans MS" panose="030F0702030302020204" pitchFamily="66" charset="0"/>
              </a:rPr>
              <a:t>Africa</a:t>
            </a:r>
            <a:endParaRPr lang="en-US" sz="48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24FC74-9841-4AF4-A4F0-0C5572E3C945}"/>
              </a:ext>
            </a:extLst>
          </p:cNvPr>
          <p:cNvSpPr txBox="1"/>
          <p:nvPr/>
        </p:nvSpPr>
        <p:spPr>
          <a:xfrm>
            <a:off x="263472" y="4211920"/>
            <a:ext cx="475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B050"/>
                </a:solidFill>
                <a:latin typeface="Comic Sans MS" panose="030F0702030302020204" pitchFamily="66" charset="0"/>
              </a:rPr>
              <a:t>South America</a:t>
            </a:r>
            <a:endParaRPr lang="en-US" sz="48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C2F24B-1D59-4049-8A4C-01EF35261CD0}"/>
              </a:ext>
            </a:extLst>
          </p:cNvPr>
          <p:cNvSpPr txBox="1"/>
          <p:nvPr/>
        </p:nvSpPr>
        <p:spPr>
          <a:xfrm>
            <a:off x="4901332" y="5700688"/>
            <a:ext cx="3396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B0F0"/>
                </a:solidFill>
                <a:latin typeface="Comic Sans MS" panose="030F0702030302020204" pitchFamily="66" charset="0"/>
              </a:rPr>
              <a:t>Antarctica</a:t>
            </a:r>
            <a:endParaRPr lang="en-US" sz="4800" dirty="0"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AF62A0-A27F-486F-8511-E5980A424436}"/>
              </a:ext>
            </a:extLst>
          </p:cNvPr>
          <p:cNvSpPr txBox="1"/>
          <p:nvPr/>
        </p:nvSpPr>
        <p:spPr>
          <a:xfrm>
            <a:off x="8276092" y="4211919"/>
            <a:ext cx="3533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990099"/>
                </a:solidFill>
                <a:latin typeface="Comic Sans MS" panose="030F0702030302020204" pitchFamily="66" charset="0"/>
              </a:rPr>
              <a:t>Australasia</a:t>
            </a:r>
            <a:endParaRPr lang="en-US" sz="4800" dirty="0">
              <a:solidFill>
                <a:srgbClr val="99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03E8D3-DA86-48C7-86F4-C731BE73DA66}"/>
              </a:ext>
            </a:extLst>
          </p:cNvPr>
          <p:cNvSpPr txBox="1"/>
          <p:nvPr/>
        </p:nvSpPr>
        <p:spPr>
          <a:xfrm>
            <a:off x="5468317" y="2568601"/>
            <a:ext cx="2262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C00000"/>
                </a:solidFill>
                <a:latin typeface="Comic Sans MS" panose="030F0702030302020204" pitchFamily="66" charset="0"/>
              </a:rPr>
              <a:t>Europe</a:t>
            </a:r>
            <a:endParaRPr lang="en-US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B0ECFF-1A27-49FF-A039-2625CCF033B7}"/>
              </a:ext>
            </a:extLst>
          </p:cNvPr>
          <p:cNvSpPr txBox="1"/>
          <p:nvPr/>
        </p:nvSpPr>
        <p:spPr>
          <a:xfrm>
            <a:off x="9127207" y="2610659"/>
            <a:ext cx="1534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Asia</a:t>
            </a:r>
            <a:endParaRPr 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9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ED54E1-EBD4-496B-8964-88D1DE6012E5}"/>
              </a:ext>
            </a:extLst>
          </p:cNvPr>
          <p:cNvSpPr/>
          <p:nvPr/>
        </p:nvSpPr>
        <p:spPr>
          <a:xfrm>
            <a:off x="929065" y="5877853"/>
            <a:ext cx="56843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https://www.youtube.com/watch?v=K6DSMZ8b3LE&amp;vl=en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F871A-A115-446D-830A-A49CA199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151" y="738900"/>
            <a:ext cx="8879698" cy="45054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922B6C-EA2C-483E-96FB-4B9724412A10}"/>
              </a:ext>
            </a:extLst>
          </p:cNvPr>
          <p:cNvSpPr txBox="1"/>
          <p:nvPr/>
        </p:nvSpPr>
        <p:spPr>
          <a:xfrm>
            <a:off x="7082726" y="5657435"/>
            <a:ext cx="4056223" cy="92333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Look at the map and watch this clip, more than once, to help you to learn the names of the continents.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605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886E6C-F2A2-4B3D-9DF3-FB2938E5A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702" y="1700544"/>
            <a:ext cx="5948350" cy="30181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DA8C1B-410C-43BC-B4AC-2EC48A102E7B}"/>
              </a:ext>
            </a:extLst>
          </p:cNvPr>
          <p:cNvSpPr txBox="1"/>
          <p:nvPr/>
        </p:nvSpPr>
        <p:spPr>
          <a:xfrm>
            <a:off x="163816" y="1100380"/>
            <a:ext cx="2751407" cy="1200329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2D050"/>
                </a:solidFill>
                <a:latin typeface="Comic Sans MS" panose="030F0702030302020204" pitchFamily="66" charset="0"/>
              </a:rPr>
              <a:t>North America </a:t>
            </a:r>
            <a:r>
              <a:rPr lang="en-GB" sz="2400" dirty="0">
                <a:latin typeface="Comic Sans MS" panose="030F0702030302020204" pitchFamily="66" charset="0"/>
              </a:rPr>
              <a:t>is in the top corner of the map.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D619AD-BB9F-4028-8176-BBFBB3B7FDF9}"/>
              </a:ext>
            </a:extLst>
          </p:cNvPr>
          <p:cNvSpPr txBox="1"/>
          <p:nvPr/>
        </p:nvSpPr>
        <p:spPr>
          <a:xfrm>
            <a:off x="233225" y="3262117"/>
            <a:ext cx="2673873" cy="15696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South America </a:t>
            </a:r>
            <a:r>
              <a:rPr lang="en-GB" sz="2400" dirty="0">
                <a:latin typeface="Comic Sans MS" panose="030F0702030302020204" pitchFamily="66" charset="0"/>
              </a:rPr>
              <a:t>is in the bottom corner of the map.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81F0D7-9414-4677-8722-A22BFAB6317D}"/>
              </a:ext>
            </a:extLst>
          </p:cNvPr>
          <p:cNvSpPr txBox="1"/>
          <p:nvPr/>
        </p:nvSpPr>
        <p:spPr>
          <a:xfrm>
            <a:off x="4343400" y="497884"/>
            <a:ext cx="3505200" cy="83099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Europe</a:t>
            </a:r>
            <a:r>
              <a:rPr lang="en-GB" sz="2400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is in the middle at the top of the map.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387C31-6555-4AAD-B98D-0792D148DDBE}"/>
              </a:ext>
            </a:extLst>
          </p:cNvPr>
          <p:cNvSpPr txBox="1"/>
          <p:nvPr/>
        </p:nvSpPr>
        <p:spPr>
          <a:xfrm>
            <a:off x="9316649" y="500215"/>
            <a:ext cx="2293749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Asia</a:t>
            </a:r>
            <a:r>
              <a:rPr lang="en-GB" sz="2400" b="1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is the biggest of the continents.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35FD6-C069-4F3D-BB22-68402932012F}"/>
              </a:ext>
            </a:extLst>
          </p:cNvPr>
          <p:cNvSpPr txBox="1"/>
          <p:nvPr/>
        </p:nvSpPr>
        <p:spPr>
          <a:xfrm>
            <a:off x="9364643" y="3153229"/>
            <a:ext cx="2663541" cy="2308324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990099"/>
                </a:solidFill>
                <a:latin typeface="Comic Sans MS" panose="030F0702030302020204" pitchFamily="66" charset="0"/>
              </a:rPr>
              <a:t>Australasia</a:t>
            </a:r>
          </a:p>
          <a:p>
            <a:r>
              <a:rPr lang="en-GB" sz="2400" b="1" dirty="0">
                <a:solidFill>
                  <a:srgbClr val="990099"/>
                </a:solidFill>
                <a:latin typeface="Comic Sans MS" panose="030F0702030302020204" pitchFamily="66" charset="0"/>
              </a:rPr>
              <a:t>(Oceania)</a:t>
            </a:r>
            <a:r>
              <a:rPr lang="en-GB" sz="2400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is the smallest of the continents and is made up of lots of islands.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843F0B-5457-4F69-8A32-996391972AB5}"/>
              </a:ext>
            </a:extLst>
          </p:cNvPr>
          <p:cNvSpPr txBox="1"/>
          <p:nvPr/>
        </p:nvSpPr>
        <p:spPr>
          <a:xfrm>
            <a:off x="6406636" y="4964700"/>
            <a:ext cx="2663541" cy="120032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Africa</a:t>
            </a:r>
            <a:r>
              <a:rPr lang="en-GB" sz="2400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is in the centre of the map.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0E2553-9376-4C08-A4FA-895698BA32A0}"/>
              </a:ext>
            </a:extLst>
          </p:cNvPr>
          <p:cNvSpPr txBox="1"/>
          <p:nvPr/>
        </p:nvSpPr>
        <p:spPr>
          <a:xfrm>
            <a:off x="2061274" y="5079935"/>
            <a:ext cx="3724091" cy="12003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Antarctica</a:t>
            </a:r>
            <a:r>
              <a:rPr lang="en-GB" sz="2400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is at the bottom of the map. It is the coldest continent.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4068EC2-DB7A-4D68-A861-3E5DF8FFED33}"/>
              </a:ext>
            </a:extLst>
          </p:cNvPr>
          <p:cNvCxnSpPr>
            <a:cxnSpLocks/>
          </p:cNvCxnSpPr>
          <p:nvPr/>
        </p:nvCxnSpPr>
        <p:spPr>
          <a:xfrm>
            <a:off x="5563892" y="1328881"/>
            <a:ext cx="532108" cy="6176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6CFFDEE-31B8-438C-B971-60D468135C3A}"/>
              </a:ext>
            </a:extLst>
          </p:cNvPr>
          <p:cNvCxnSpPr>
            <a:cxnSpLocks/>
          </p:cNvCxnSpPr>
          <p:nvPr/>
        </p:nvCxnSpPr>
        <p:spPr>
          <a:xfrm flipH="1">
            <a:off x="7848600" y="755714"/>
            <a:ext cx="1468050" cy="119083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220DC50-93C8-4AC7-952F-5360AB05D9CD}"/>
              </a:ext>
            </a:extLst>
          </p:cNvPr>
          <p:cNvCxnSpPr>
            <a:cxnSpLocks/>
          </p:cNvCxnSpPr>
          <p:nvPr/>
        </p:nvCxnSpPr>
        <p:spPr>
          <a:xfrm flipH="1">
            <a:off x="8368145" y="3299077"/>
            <a:ext cx="988374" cy="231911"/>
          </a:xfrm>
          <a:prstGeom prst="straightConnector1">
            <a:avLst/>
          </a:prstGeom>
          <a:ln w="76200">
            <a:solidFill>
              <a:srgbClr val="990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87F8DD7-F5B4-43A8-BCBE-6AEE85EE0D15}"/>
              </a:ext>
            </a:extLst>
          </p:cNvPr>
          <p:cNvCxnSpPr>
            <a:cxnSpLocks/>
          </p:cNvCxnSpPr>
          <p:nvPr/>
        </p:nvCxnSpPr>
        <p:spPr>
          <a:xfrm flipH="1" flipV="1">
            <a:off x="6406636" y="3802167"/>
            <a:ext cx="346051" cy="117541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6BDA544-37E5-4B6C-ABFB-255186FDFE07}"/>
              </a:ext>
            </a:extLst>
          </p:cNvPr>
          <p:cNvCxnSpPr>
            <a:cxnSpLocks/>
          </p:cNvCxnSpPr>
          <p:nvPr/>
        </p:nvCxnSpPr>
        <p:spPr>
          <a:xfrm>
            <a:off x="2907098" y="1498548"/>
            <a:ext cx="1055302" cy="802161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2AF6C97-F534-42E9-A949-B98DB7D924EA}"/>
              </a:ext>
            </a:extLst>
          </p:cNvPr>
          <p:cNvCxnSpPr>
            <a:cxnSpLocks/>
          </p:cNvCxnSpPr>
          <p:nvPr/>
        </p:nvCxnSpPr>
        <p:spPr>
          <a:xfrm flipV="1">
            <a:off x="2915223" y="3429000"/>
            <a:ext cx="1698341" cy="10198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966121F-78CB-47FF-AAC0-A61569C30D4B}"/>
              </a:ext>
            </a:extLst>
          </p:cNvPr>
          <p:cNvCxnSpPr>
            <a:cxnSpLocks/>
          </p:cNvCxnSpPr>
          <p:nvPr/>
        </p:nvCxnSpPr>
        <p:spPr>
          <a:xfrm flipV="1">
            <a:off x="3243871" y="4742481"/>
            <a:ext cx="2118543" cy="31276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20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065306-A372-44AB-8E52-9584394056CA}"/>
              </a:ext>
            </a:extLst>
          </p:cNvPr>
          <p:cNvSpPr/>
          <p:nvPr/>
        </p:nvSpPr>
        <p:spPr>
          <a:xfrm>
            <a:off x="1524000" y="6018408"/>
            <a:ext cx="7678320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Now have a go at this quiz</a:t>
            </a:r>
            <a:r>
              <a:rPr lang="en-US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      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  https://world-geography-games.com/continents/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AFF57-AD92-4311-B042-9376495AF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310" y="660519"/>
            <a:ext cx="7197436" cy="506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45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8EDF-A65D-448F-BABE-5495E568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583" y="1149406"/>
            <a:ext cx="10515600" cy="1413486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To start with, we need to be able to go on a special journey.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DB8A04-0560-4AC1-A0B9-4A0C6BD62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455" y="3970464"/>
            <a:ext cx="4234542" cy="250543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5F8CF8C-3316-4FF1-B513-9DA2E9853EEA}"/>
              </a:ext>
            </a:extLst>
          </p:cNvPr>
          <p:cNvSpPr/>
          <p:nvPr/>
        </p:nvSpPr>
        <p:spPr>
          <a:xfrm>
            <a:off x="986583" y="2237508"/>
            <a:ext cx="99446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We need to go up into space. But we are not going to Mars like you might have seen on television over half term.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1371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8EDF-A65D-448F-BABE-5495E568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740" y="240600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We are going to use this space shuttle. </a:t>
            </a:r>
            <a:br>
              <a:rPr lang="en-GB" sz="4000" dirty="0">
                <a:latin typeface="Comic Sans MS" panose="030F0702030302020204" pitchFamily="66" charset="0"/>
              </a:rPr>
            </a:br>
            <a:r>
              <a:rPr lang="en-GB" sz="4000" dirty="0">
                <a:latin typeface="Comic Sans MS" panose="030F0702030302020204" pitchFamily="66" charset="0"/>
              </a:rPr>
              <a:t>Are you ready?                          </a:t>
            </a: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r>
              <a:rPr lang="en-GB" sz="4000" dirty="0">
                <a:latin typeface="Comic Sans MS" panose="030F0702030302020204" pitchFamily="66" charset="0"/>
              </a:rPr>
              <a:t>     </a:t>
            </a:r>
            <a:br>
              <a:rPr lang="en-GB" sz="4000" dirty="0">
                <a:latin typeface="Comic Sans MS" panose="030F0702030302020204" pitchFamily="66" charset="0"/>
              </a:rPr>
            </a:br>
            <a:br>
              <a:rPr lang="en-GB" sz="4000" dirty="0">
                <a:latin typeface="Comic Sans MS" panose="030F0702030302020204" pitchFamily="66" charset="0"/>
              </a:rPr>
            </a:br>
            <a:endParaRPr lang="en-US" sz="40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Image result for space shuttle discovery">
            <a:extLst>
              <a:ext uri="{FF2B5EF4-FFF2-40B4-BE49-F238E27FC236}">
                <a16:creationId xmlns:a16="http://schemas.microsoft.com/office/drawing/2014/main" id="{4B0FF772-9BE6-4319-9DC8-05929D95E8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038" y="1053593"/>
            <a:ext cx="3563204" cy="535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2A19EB-4371-4BD1-9F7C-FA1FF2CEBB45}"/>
              </a:ext>
            </a:extLst>
          </p:cNvPr>
          <p:cNvSpPr txBox="1"/>
          <p:nvPr/>
        </p:nvSpPr>
        <p:spPr>
          <a:xfrm>
            <a:off x="799336" y="671691"/>
            <a:ext cx="394502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10…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9…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8…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7…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6…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5…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4…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3…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2… </a:t>
            </a: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1…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628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8EDF-A65D-448F-BABE-5495E5685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we have lift off!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1F55D0C-856F-4631-BB8B-A0EF5F0FA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5987" y="1027906"/>
            <a:ext cx="6958738" cy="556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35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8EDF-A65D-448F-BABE-5495E568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420" y="37399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Quick, look out of the window.</a:t>
            </a:r>
            <a:endParaRPr lang="en-US" sz="4000" dirty="0">
              <a:latin typeface="Comic Sans MS" panose="030F0702030302020204" pitchFamily="66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97DCF67-3BC6-4B8E-90C8-2C53F6E11A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9431" y="1019714"/>
            <a:ext cx="3695994" cy="37692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DC3E71-45A6-46EC-A58F-931BC6379F5A}"/>
              </a:ext>
            </a:extLst>
          </p:cNvPr>
          <p:cNvSpPr txBox="1"/>
          <p:nvPr/>
        </p:nvSpPr>
        <p:spPr>
          <a:xfrm>
            <a:off x="666428" y="5171127"/>
            <a:ext cx="11649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This is our world. Talk to your adult about what you can see.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90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2644" y="1894559"/>
            <a:ext cx="4105329" cy="59814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5E07CB-3811-4B8C-899C-F7B313CB4AB2}"/>
              </a:ext>
            </a:extLst>
          </p:cNvPr>
          <p:cNvSpPr txBox="1"/>
          <p:nvPr/>
        </p:nvSpPr>
        <p:spPr>
          <a:xfrm>
            <a:off x="706582" y="860749"/>
            <a:ext cx="9753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The world is a sphere.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endParaRPr lang="en-GB" sz="36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FA5EC8-8F48-451C-A21D-F1C281837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60750"/>
            <a:ext cx="2165304" cy="21738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D47CC5-244B-410D-9180-533D4A9D7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159" y="860749"/>
            <a:ext cx="2258835" cy="2173863"/>
          </a:xfrm>
          <a:prstGeom prst="rect">
            <a:avLst/>
          </a:prstGeom>
        </p:spPr>
      </p:pic>
      <p:pic>
        <p:nvPicPr>
          <p:cNvPr id="2054" name="Picture 6" descr="Image result for peel orange in one piece">
            <a:extLst>
              <a:ext uri="{FF2B5EF4-FFF2-40B4-BE49-F238E27FC236}">
                <a16:creationId xmlns:a16="http://schemas.microsoft.com/office/drawing/2014/main" id="{A4095777-17E7-418D-A590-841BCB933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30" y="3823389"/>
            <a:ext cx="3135852" cy="208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FC66C0-F79A-43F2-9CBE-302A3D04631D}"/>
              </a:ext>
            </a:extLst>
          </p:cNvPr>
          <p:cNvSpPr txBox="1"/>
          <p:nvPr/>
        </p:nvSpPr>
        <p:spPr>
          <a:xfrm>
            <a:off x="457200" y="3526509"/>
            <a:ext cx="6317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Look at this orange, can you see that we have ‘opened it up’ so we can see the whole of the skin.</a:t>
            </a:r>
            <a:endParaRPr lang="en-US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06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65E763-99B6-45E0-A4B0-F89672BD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165" y="3754614"/>
            <a:ext cx="5177207" cy="26946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0EFA77-DE77-4470-B7D8-978A1E7097FF}"/>
              </a:ext>
            </a:extLst>
          </p:cNvPr>
          <p:cNvSpPr txBox="1"/>
          <p:nvPr/>
        </p:nvSpPr>
        <p:spPr>
          <a:xfrm>
            <a:off x="532108" y="640973"/>
            <a:ext cx="1112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This is a bit like our world. At the top is the Arctic, where the Little Polar Bear, Lars was from.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ACEE22-1DCB-4051-857F-3D0F7819E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94" y="1959429"/>
            <a:ext cx="5687958" cy="269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4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12671D-AC9F-4B2F-9A50-E5000E261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712" y="2846169"/>
            <a:ext cx="7191213" cy="3739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ABDC69-D62E-4412-987C-C70B3493FE71}"/>
              </a:ext>
            </a:extLst>
          </p:cNvPr>
          <p:cNvSpPr txBox="1"/>
          <p:nvPr/>
        </p:nvSpPr>
        <p:spPr>
          <a:xfrm>
            <a:off x="816244" y="443403"/>
            <a:ext cx="113757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Our world is made up of land and sea. There are very large areas of land that is surrounded by sea, these areas are called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continents</a:t>
            </a:r>
            <a:r>
              <a:rPr lang="en-GB" sz="3600" dirty="0">
                <a:latin typeface="Comic Sans MS" panose="030F0702030302020204" pitchFamily="66" charset="0"/>
              </a:rPr>
              <a:t>. Some of the continents are made up of different countries.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409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84C01-F92A-4E6E-9177-CE712836D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942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B1558-CB61-4080-96EF-4B9A4A6F5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244" y="1172502"/>
            <a:ext cx="7227376" cy="51585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3F9031-E6C4-4567-AF4E-6337C0BC1C4C}"/>
              </a:ext>
            </a:extLst>
          </p:cNvPr>
          <p:cNvSpPr txBox="1"/>
          <p:nvPr/>
        </p:nvSpPr>
        <p:spPr>
          <a:xfrm>
            <a:off x="1146875" y="43284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Do you know the name of any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continents</a:t>
            </a:r>
            <a:r>
              <a:rPr lang="en-GB" sz="3600" dirty="0">
                <a:latin typeface="Comic Sans MS" panose="030F0702030302020204" pitchFamily="66" charset="0"/>
              </a:rPr>
              <a:t>?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162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453</Words>
  <Application>Microsoft Office PowerPoint</Application>
  <PresentationFormat>Widescreen</PresentationFormat>
  <Paragraphs>51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Times New Roman</vt:lpstr>
      <vt:lpstr>Office Theme</vt:lpstr>
      <vt:lpstr>    Today we are going to carry on finding out more about the world in which we live. </vt:lpstr>
      <vt:lpstr>To start with, we need to be able to go on a special journey.  </vt:lpstr>
      <vt:lpstr>We are going to use this space shuttle.  Are you ready?                                        </vt:lpstr>
      <vt:lpstr>we have lift off!</vt:lpstr>
      <vt:lpstr>Quick, look out of the window.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Today I want us to be able to go on a special journey</dc:title>
  <dc:creator>HELEN WILSON</dc:creator>
  <cp:lastModifiedBy>HELEN WILSON</cp:lastModifiedBy>
  <cp:revision>28</cp:revision>
  <dcterms:created xsi:type="dcterms:W3CDTF">2021-02-19T20:10:22Z</dcterms:created>
  <dcterms:modified xsi:type="dcterms:W3CDTF">2021-02-22T17:46:31Z</dcterms:modified>
</cp:coreProperties>
</file>