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66" r:id="rId3"/>
    <p:sldId id="291" r:id="rId4"/>
    <p:sldId id="293" r:id="rId5"/>
    <p:sldId id="300" r:id="rId6"/>
    <p:sldId id="294" r:id="rId7"/>
    <p:sldId id="297" r:id="rId8"/>
    <p:sldId id="299" r:id="rId9"/>
    <p:sldId id="301" r:id="rId10"/>
    <p:sldId id="298" r:id="rId11"/>
    <p:sldId id="296" r:id="rId12"/>
    <p:sldId id="30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E0BDE-55E2-4649-B214-B485866EE3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66BAD-018E-4332-97CF-FDB9FB14F2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58387-C8A0-4883-BF44-040E75EE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7E8D8-0CC8-4280-88FC-73E807F20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9A00B-C9A4-47BE-8E32-3C8BCA88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9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800F-4DC6-4DAF-9AA2-A58768167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AA0723-63EA-420B-AAB3-7170B3214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12144-019E-4D7A-9EF6-37D085763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4BFBA-9BA1-4D50-B06B-CE488FA80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A8794-59D5-416B-94C8-A8BE2496C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97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BB5982-291A-4A0F-B177-BB63A1EE05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0B4355-D80E-456F-B694-856053A0E0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72D4C-0E33-4FF7-AB56-1A7687591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10AEA-6710-44FA-8A7E-6C0156FD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3FEA0-B08C-4079-9982-36E97B8A6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3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8905F-9EC0-4854-B721-255AD0917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D8718-267C-4925-9525-20BE78AD9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7304DD-93B9-401B-957A-2EDFAE3A9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73F6C-C536-429A-86D8-24E710E9D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C3B05-7F2E-4E5A-9C02-4262372C0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1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B88E7-1523-4FAF-845F-D835F357B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0442E-6D36-4001-90EF-E8CE64D42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D30AD-ECF4-4680-BC4E-D709361E6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F76CA-E076-4BD4-A07B-BEDFDD523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71241-24BB-4319-AE45-494A2E3E0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8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8E0BB-8EDD-460B-B49B-17BED0A5A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CE0DD-D751-48E2-B468-BCF1C755B5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2CCD41-CB75-473C-82D3-D561C8CCDC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933A1-370D-4BF5-9401-D79D886D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365706-EFE5-4367-AF0A-71B788CBC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8AFC0-55BA-4A9D-A36A-7F5ED5CE7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50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6690A-DE24-4C29-91D1-D5172572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ECBD2-796D-421E-A156-EC2369606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1E4480-890F-4592-84FA-B714C60B6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0EA89E-E256-492A-8A78-3FCAA82CA3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BED59A-9F1C-4ED6-B503-04125873CE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0CE0FE-DC11-4545-91F4-C28CF240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DE6071-099C-4646-B702-E9B8BD3A3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34A0AE-4AB9-4FD5-AA2B-B19D3BCA8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2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0BC68-74E5-42E2-BE4E-4917FA31C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147B36-DD60-4721-9A38-F90EFAB07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6F3390-44CD-417A-9CE8-15C1CEE7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CB88AA-3F30-41B9-AC55-476421330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7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076886-06B8-4F35-89CC-611209D78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B3B39D-DB62-4615-A15D-F05D89D7C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9D7625-F276-47E1-9C92-FCE69313A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0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90961-6DD2-4C6C-B9DC-3C67EE9D6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4D879-4E2F-4BC6-BF8E-15C12F7AB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DE7CF-FCB0-4C9F-9A30-CEA6DD73B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91080-3638-4F99-8219-C6FE88D70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240E56-023A-47D0-82CA-7DBEC9F4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46B01B-BC28-4712-A599-BD04BD54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62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5BE3-FF2D-4600-BB0A-831A90D6A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A96FCD-CC9E-4134-9511-DDDB78A107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3C46A5-2D64-46F9-9E8D-F75E1CAC8F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7816E3-067A-4425-BB4A-68AB0BF01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5FABD-9A3E-48F0-9D16-740F91A5A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7D9F0-6574-430A-B4F0-0E6790256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7ECAFC-725A-4DFB-8A55-5384445F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3D9C6-C93D-46E2-B7CE-E3EC0C624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6656-7030-43EB-8E26-DBB0518F3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A2A65-4816-4A0F-AEF5-FA36BFC920CD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1C6C4-7D8C-4218-8277-66E8C61CF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EFFED-29DB-4379-8529-7C3BCA0C7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xpixel.net/Orange-Bubble-Talk-Speech-Bubbles-Speech-Comments-30320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t.wikipedia.org/wiki/Allah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clips/zn6sb9q" TargetMode="External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9U8T8x1AhQ" TargetMode="External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Muslims think about God?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6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090321-64A3-4062-850A-93E6F909E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781" y="1203753"/>
            <a:ext cx="5211121" cy="29182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7861931-6CA1-4D21-B499-1E8293F59361}"/>
              </a:ext>
            </a:extLst>
          </p:cNvPr>
          <p:cNvSpPr/>
          <p:nvPr/>
        </p:nvSpPr>
        <p:spPr>
          <a:xfrm>
            <a:off x="856261" y="4374623"/>
            <a:ext cx="92333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200" dirty="0">
                <a:latin typeface="Comic Sans MS" panose="030F0702030302020204" pitchFamily="66" charset="0"/>
              </a:rPr>
              <a:t>Why do you think they </a:t>
            </a:r>
            <a:r>
              <a:rPr lang="en-GB" sz="3200" b="1" i="1" dirty="0">
                <a:latin typeface="Comic Sans MS" panose="030F0702030302020204" pitchFamily="66" charset="0"/>
              </a:rPr>
              <a:t>whisper</a:t>
            </a:r>
            <a:r>
              <a:rPr lang="en-GB" sz="3200" dirty="0">
                <a:latin typeface="Comic Sans MS" panose="030F0702030302020204" pitchFamily="66" charset="0"/>
              </a:rPr>
              <a:t> The Shahadah?</a:t>
            </a:r>
          </a:p>
          <a:p>
            <a:pPr lvl="0"/>
            <a:endParaRPr lang="en-GB" sz="3200" dirty="0">
              <a:latin typeface="Comic Sans MS" panose="030F0702030302020204" pitchFamily="66" charset="0"/>
            </a:endParaRPr>
          </a:p>
          <a:p>
            <a:pPr lvl="0"/>
            <a:r>
              <a:rPr lang="en-GB" sz="3200" dirty="0">
                <a:latin typeface="Comic Sans MS" panose="030F0702030302020204" pitchFamily="66" charset="0"/>
              </a:rPr>
              <a:t>Why do you think that it is the first thing that they want their baby to hear?</a:t>
            </a:r>
          </a:p>
        </p:txBody>
      </p:sp>
    </p:spTree>
    <p:extLst>
      <p:ext uri="{BB962C8B-B14F-4D97-AF65-F5344CB8AC3E}">
        <p14:creationId xmlns:p14="http://schemas.microsoft.com/office/powerpoint/2010/main" val="998013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Talk to your adult about w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at you think that you would say to welcome a baby into the world?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0DF934-2135-42AD-B9E9-573AE6D2E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8477" y="3326786"/>
            <a:ext cx="3751117" cy="29132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419B21-6A07-4C0A-B232-F51001880AD5}"/>
              </a:ext>
            </a:extLst>
          </p:cNvPr>
          <p:cNvSpPr txBox="1"/>
          <p:nvPr/>
        </p:nvSpPr>
        <p:spPr>
          <a:xfrm>
            <a:off x="5500255" y="3976255"/>
            <a:ext cx="5361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Think about what you want them to know. What wishes would you want for them now and 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for the future?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91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C227620-3384-4BD3-917E-860702919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946" y="2640386"/>
            <a:ext cx="3095625" cy="2362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3290F5-A2B9-476A-B2DF-814E16CE6473}"/>
              </a:ext>
            </a:extLst>
          </p:cNvPr>
          <p:cNvSpPr txBox="1"/>
          <p:nvPr/>
        </p:nvSpPr>
        <p:spPr>
          <a:xfrm>
            <a:off x="1191491" y="2050473"/>
            <a:ext cx="50430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If you don’t want to print this out, then write onto lined paper for your purple/topic book.</a:t>
            </a:r>
          </a:p>
          <a:p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Remember to use: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capital letters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full stops </a:t>
            </a:r>
          </a:p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neatest handwriting.</a:t>
            </a:r>
          </a:p>
        </p:txBody>
      </p:sp>
    </p:spTree>
    <p:extLst>
      <p:ext uri="{BB962C8B-B14F-4D97-AF65-F5344CB8AC3E}">
        <p14:creationId xmlns:p14="http://schemas.microsoft.com/office/powerpoint/2010/main" val="3440495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911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Today we are continuing our topic on </a:t>
            </a: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Islam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defRPr/>
            </a:pP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Islam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is the name of the faith that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Muslim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people follow. </a:t>
            </a: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 algn="ctr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star and crescent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is one of the symbols (signs) used to represent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Islamic faith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, just as the cross is a symbol of the Christian faith.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ECEE24-B0E9-4411-AF15-0C83CA199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5957" y="3429000"/>
            <a:ext cx="1137315" cy="119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6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Last week we drew or painted pictures of where we thought we could find God.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C8FBC79-6C5E-4B13-B62E-18CC3936E0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51" t="1727" b="3633"/>
          <a:stretch/>
        </p:blipFill>
        <p:spPr>
          <a:xfrm>
            <a:off x="9464267" y="2199883"/>
            <a:ext cx="2505833" cy="32435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6617B6-4927-4B61-ACB7-4CD14F96721A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9587" r="-1226" b="6917"/>
          <a:stretch/>
        </p:blipFill>
        <p:spPr>
          <a:xfrm rot="5400000">
            <a:off x="7026101" y="4434876"/>
            <a:ext cx="2360249" cy="21489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9F2DF-CB76-4C20-9AD4-04EC26FC601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 rot="5400000">
            <a:off x="76326" y="3182515"/>
            <a:ext cx="3648942" cy="28594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3A541E-76B5-4AC9-957C-2F4ADCA87C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287" y="2787785"/>
            <a:ext cx="3953610" cy="265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8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Last week we found out that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Muslims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call God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Allah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 </a:t>
            </a: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We thought about what Allah is like but found out that Muslims never draw Allah because they believe he is too great to be drawn in pictures.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5A3725-1E24-4AFE-ABA1-5D597E1B8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281054" y="2357876"/>
            <a:ext cx="1598493" cy="155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43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God is so important to Muslims that they have a prayer that they pray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five times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 day to remind  them that God is the most precious thing to them. This is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part of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Shahadah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which is the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First Pillar of Islam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hlinkClick r:id="rId3"/>
              </a:rPr>
              <a:t>https://www.bbc.co.uk/bitesize/clips/zn6sb9q</a:t>
            </a:r>
            <a:endParaRPr lang="en-GB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35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2419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Muslims try to follow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Five Pillars of Islam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 They believe that the five pillars help them to lead a good life.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</a:t>
            </a:r>
          </a:p>
          <a:p>
            <a:pPr lvl="0"/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188BA8-21AF-41B5-87B9-F260FF158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989" y="3560595"/>
            <a:ext cx="7856021" cy="307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34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Today we are going to find out about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first pillar of Islam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which is called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Shahadah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 </a:t>
            </a:r>
            <a:r>
              <a:rPr lang="en-GB" sz="2000" dirty="0">
                <a:solidFill>
                  <a:srgbClr val="FFC000"/>
                </a:solidFill>
                <a:latin typeface="Comic Sans MS" panose="030F0702030302020204" pitchFamily="66" charset="0"/>
              </a:rPr>
              <a:t>(pronounced as </a:t>
            </a:r>
            <a:r>
              <a:rPr lang="en-GB" sz="2000" dirty="0" err="1">
                <a:solidFill>
                  <a:srgbClr val="FFC000"/>
                </a:solidFill>
                <a:latin typeface="Comic Sans MS" panose="030F0702030302020204" pitchFamily="66" charset="0"/>
              </a:rPr>
              <a:t>sh</a:t>
            </a:r>
            <a:r>
              <a:rPr lang="en-GB" sz="2000" dirty="0">
                <a:solidFill>
                  <a:srgbClr val="FFC000"/>
                </a:solidFill>
                <a:latin typeface="Comic Sans MS" panose="030F0702030302020204" pitchFamily="66" charset="0"/>
              </a:rPr>
              <a:t> ha da)          </a:t>
            </a: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  <a:hlinkClick r:id="rId2"/>
              </a:rPr>
              <a:t> </a:t>
            </a:r>
            <a:r>
              <a:rPr lang="en-GB" sz="2800" u="sng" dirty="0">
                <a:solidFill>
                  <a:prstClr val="black"/>
                </a:solidFill>
                <a:latin typeface="Comic Sans MS" panose="030F0702030302020204" pitchFamily="66" charset="0"/>
                <a:hlinkClick r:id="rId2"/>
              </a:rPr>
              <a:t> </a:t>
            </a:r>
            <a:endParaRPr lang="en-GB" sz="28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28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28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lang="en-GB" dirty="0">
                <a:solidFill>
                  <a:prstClr val="black"/>
                </a:solidFill>
              </a:rPr>
              <a:t>  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hlinkClick r:id="rId3"/>
              </a:rPr>
              <a:t>https://www.youtube.com/watch?v=H9U8T8x1AhQ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(watch until 1:30)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2F44E9-EF57-4933-84B4-9347C2C464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8436" y="3429000"/>
            <a:ext cx="4939392" cy="1935403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849A97A-3B69-4974-99E7-457C3F03B7E0}"/>
              </a:ext>
            </a:extLst>
          </p:cNvPr>
          <p:cNvCxnSpPr>
            <a:cxnSpLocks/>
          </p:cNvCxnSpPr>
          <p:nvPr/>
        </p:nvCxnSpPr>
        <p:spPr>
          <a:xfrm flipH="1">
            <a:off x="4516582" y="3158836"/>
            <a:ext cx="3186545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198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654627" y="443567"/>
            <a:ext cx="1088274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prstClr val="black"/>
                </a:solidFill>
                <a:latin typeface="Comic Sans MS" panose="030F0702030302020204" pitchFamily="66" charset="0"/>
              </a:rPr>
              <a:t>  </a:t>
            </a:r>
            <a:r>
              <a:rPr kumimoji="0" lang="en-GB" sz="44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There is no god except Allah;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noProof="0" dirty="0">
                <a:solidFill>
                  <a:prstClr val="black"/>
                </a:solidFill>
                <a:latin typeface="Comic Sans MS" panose="030F0702030302020204" pitchFamily="66" charset="0"/>
              </a:rPr>
              <a:t>      </a:t>
            </a:r>
            <a:r>
              <a:rPr kumimoji="0" lang="en-GB" sz="44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Muhammad is the messenger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of Allah.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8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Prophet Muhammad 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 also very special to Muslims.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D1707FC8-F8B1-481E-9810-436CB31EE7B9}"/>
              </a:ext>
            </a:extLst>
          </p:cNvPr>
          <p:cNvSpPr/>
          <p:nvPr/>
        </p:nvSpPr>
        <p:spPr>
          <a:xfrm>
            <a:off x="1690255" y="1872805"/>
            <a:ext cx="9158678" cy="3118926"/>
          </a:xfrm>
          <a:prstGeom prst="wedgeEllipseCallout">
            <a:avLst>
              <a:gd name="adj1" fmla="val -57917"/>
              <a:gd name="adj2" fmla="val 59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30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words of the Shahadah are some of the first words that are whispered into a baby’s right ear when they are first born.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Usually it is t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 baby’s dad whispers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 Shahadah into his child’s ear.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GB" sz="28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D5B52D-0245-45FF-B9DA-6F3569B1A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872" y="2860460"/>
            <a:ext cx="2549236" cy="240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33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458</Words>
  <Application>Microsoft Office PowerPoint</Application>
  <PresentationFormat>Widescreen</PresentationFormat>
  <Paragraphs>142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WILSON</dc:creator>
  <cp:lastModifiedBy>HELEN WILSON</cp:lastModifiedBy>
  <cp:revision>23</cp:revision>
  <dcterms:created xsi:type="dcterms:W3CDTF">2021-01-23T13:52:43Z</dcterms:created>
  <dcterms:modified xsi:type="dcterms:W3CDTF">2021-01-24T12:40:21Z</dcterms:modified>
</cp:coreProperties>
</file>