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403" r:id="rId4"/>
    <p:sldId id="404" r:id="rId5"/>
    <p:sldId id="405" r:id="rId6"/>
    <p:sldId id="406" r:id="rId7"/>
    <p:sldId id="407" r:id="rId8"/>
  </p:sldIdLst>
  <p:sldSz cx="9144000" cy="6858000" type="screen4x3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Arial" pitchFamily="2" charset="0"/>
        <a:ea typeface="Arial" pitchFamily="2" charset="0"/>
        <a:cs typeface="Arial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Arial" pitchFamily="2" charset="0"/>
        <a:ea typeface="Arial" pitchFamily="2" charset="0"/>
        <a:cs typeface="Arial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Arial" pitchFamily="2" charset="0"/>
        <a:ea typeface="Arial" pitchFamily="2" charset="0"/>
        <a:cs typeface="Arial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Arial" pitchFamily="2" charset="0"/>
        <a:ea typeface="Arial" pitchFamily="2" charset="0"/>
        <a:cs typeface="Arial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Arial" pitchFamily="2" charset="0"/>
        <a:ea typeface="Arial" pitchFamily="2" charset="0"/>
        <a:cs typeface="Arial" pitchFamily="2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smNativeData">
      <pr:smAppRevision xmlns="" xmlns:pr="smNativeData" dt="1589131436" val="76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70" d="100"/>
          <a:sy n="70" d="100"/>
        </p:scale>
        <p:origin x="1902" y="80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AAAAAAAAAAEgSAADQAgAAEAAAAA=="/>
              </a:ext>
            </a:extLst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sz="1200"/>
            </a:pPr>
            <a:endParaRPr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mFwAAAAAAAC4qAADQAgAAEAAAAA=="/>
              </a:ext>
            </a:extLst>
          </p:cNvSpPr>
          <p:nvPr>
            <p:ph type="dt" idx="1"/>
          </p:nvPr>
        </p:nvSpPr>
        <p:spPr>
          <a:xfrm>
            <a:off x="388493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DF08-46D2-8329-9C6E-B07C91206AE5}" type="datetime13">
              <a:rPr lang="en-US" sz="1200"/>
              <a:t>8:05:33 PM</a:t>
            </a:fld>
            <a:endParaRPr sz="1200"/>
          </a:p>
        </p:txBody>
      </p:sp>
      <p:sp>
        <p:nvSpPr>
          <p:cNvPr id="4" name="Slide Image Placeholder 3"/>
          <p:cNvSpPr>
            <a:spLocks noGrp="1" noRot="1" noChangeAspect="1" noChangeArrowheads="1"/>
            <a:extLst>
              <a:ext uri="smNativeData">
                <pr:smNativeData xmlns="" xmlns:pr="smNativeData" val="SMDATA_12_rDi4XhMAAAAlAAAAZAAAAC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IBwAAOAQAACgjAABQGQAAEAAAAA=="/>
              </a:ext>
            </a:extLst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sp>
      <p:sp>
        <p:nvSpPr>
          <p:cNvPr id="5" name="Notes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BAAAuBoAAPglAAAINAAAEAAAAA=="/>
              </a:ext>
            </a:extLst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r>
              <a:t>Click to edit Master text styles</a:t>
            </a:r>
          </a:p>
          <a:p>
            <a:pPr lvl="1">
              <a:defRPr/>
            </a:pPr>
            <a:r>
              <a:t>Second level</a:t>
            </a:r>
          </a:p>
          <a:p>
            <a:pPr lvl="2">
              <a:defRPr/>
            </a:pPr>
            <a:r>
              <a:t>Third level</a:t>
            </a:r>
          </a:p>
          <a:p>
            <a:pPr lvl="3">
              <a:defRPr/>
            </a:pPr>
            <a:r>
              <a:t>Fourth level</a:t>
            </a:r>
          </a:p>
          <a:p>
            <a:pPr lvl="4">
              <a:defRPr/>
            </a:pPr>
            <a:r>
              <a:t>Fifth level</a:t>
            </a:r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AAAAAbjUAAEgSAAA+OAAAEAAAAA=="/>
              </a:ext>
            </a:extLst>
          </p:cNvSpPr>
          <p:nvPr>
            <p:ph type="ftr" sz="quarter" idx="4"/>
          </p:nvPr>
        </p:nvSpPr>
        <p:spPr>
          <a:xfrm>
            <a:off x="0" y="868553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sz="1200"/>
            </a:pPr>
            <a:endParaRPr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mFwAAbjUAAC4qAAA+OAAAEAAAAA=="/>
              </a:ext>
            </a:extLst>
          </p:cNvSpPr>
          <p:nvPr>
            <p:ph type="sldNum" sz="quarter" idx="5"/>
          </p:nvPr>
        </p:nvSpPr>
        <p:spPr>
          <a:xfrm>
            <a:off x="3884930" y="868553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A0A2-ECD2-8356-9C6E-1A03EE206A4F}" type="slidenum">
              <a:rPr sz="1200"/>
              <a:t>‹#›</a:t>
            </a:fld>
            <a:endParaRPr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lZWf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BAAAHg0AAAg0AACkFQAAEAAAAA=="/>
              </a:ext>
            </a:extLst>
          </p:cNvSpPr>
          <p:nvPr>
            <p:ph type="ctrTitle"/>
          </p:nvPr>
        </p:nvSpPr>
        <p:spPr>
          <a:xfrm>
            <a:off x="685800" y="2132330"/>
            <a:ext cx="7772400" cy="13855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SlideSub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Hh4f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wCAAA4BcAANAvAAC4IgAAEAAAAA=="/>
              </a:ext>
            </a:extLst>
          </p:cNvSpPr>
          <p:nvPr>
            <p:ph type="subTitle" idx="1"/>
          </p:nvPr>
        </p:nvSpPr>
        <p:spPr>
          <a:xfrm>
            <a:off x="1371600" y="3881120"/>
            <a:ext cx="6400800" cy="176276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v7+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95EC-A2D2-8363-9C6E-5436DB206A01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6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960D-43D2-8360-9C6E-B535D8206AE0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 and two columns, left column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Object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DMbAADXFgAAEAAAAA=="/>
              </a:ext>
            </a:extLst>
          </p:cNvSpPr>
          <p:nvPr>
            <p:ph sz="quarter" idx="1"/>
          </p:nvPr>
        </p:nvSpPr>
        <p:spPr>
          <a:xfrm>
            <a:off x="457200" y="160020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4" name="Object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RgAADMbAACwJQAAEAAAAA=="/>
              </a:ext>
            </a:extLst>
          </p:cNvSpPr>
          <p:nvPr>
            <p:ph sz="quarter" idx="2"/>
          </p:nvPr>
        </p:nvSpPr>
        <p:spPr>
          <a:xfrm>
            <a:off x="457200" y="401383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5" name="Object2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2AkAAHA1AACwJQAAEAAAAA=="/>
              </a:ext>
            </a:extLst>
          </p:cNvSpPr>
          <p:nvPr>
            <p:ph sz="half" idx="3"/>
          </p:nvPr>
        </p:nvSpPr>
        <p:spPr>
          <a:xfrm>
            <a:off x="4722495" y="1600200"/>
            <a:ext cx="3964305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ED32-7CD2-831B-9C6E-8A4EA3206ADF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7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8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8ABC-F2D2-837C-9C6E-0429C4206A51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 and two rows, bottom row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Object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DXFgAAEAAAAA=="/>
              </a:ext>
            </a:extLst>
          </p:cNvSpPr>
          <p:nvPr>
            <p:ph sz="half" idx="1"/>
          </p:nvPr>
        </p:nvSpPr>
        <p:spPr>
          <a:xfrm>
            <a:off x="457200" y="1600200"/>
            <a:ext cx="8229600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4" name="Object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RgAADMbAACwJQAAEAAAAA=="/>
              </a:ext>
            </a:extLst>
          </p:cNvSpPr>
          <p:nvPr>
            <p:ph sz="quarter" idx="2"/>
          </p:nvPr>
        </p:nvSpPr>
        <p:spPr>
          <a:xfrm>
            <a:off x="457200" y="401383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5" name="Object2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wA3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sRgAAHA1AACwJQAAEAAAAA=="/>
              </a:ext>
            </a:extLst>
          </p:cNvSpPr>
          <p:nvPr>
            <p:ph sz="quarter" idx="3"/>
          </p:nvPr>
        </p:nvSpPr>
        <p:spPr>
          <a:xfrm>
            <a:off x="4722495" y="401383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E870-3ED2-831E-9C6E-C84BA6206A9D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7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8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84A3-EDD2-8372-9C6E-1B27CA206A4E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two rows, top row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Object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DMbAADXFgAAEAAAAA=="/>
              </a:ext>
            </a:extLst>
          </p:cNvSpPr>
          <p:nvPr>
            <p:ph sz="quarter" idx="1"/>
          </p:nvPr>
        </p:nvSpPr>
        <p:spPr>
          <a:xfrm>
            <a:off x="457200" y="160020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4" name="Object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2AkAAHA1AADXFgAAEAAAAA=="/>
              </a:ext>
            </a:extLst>
          </p:cNvSpPr>
          <p:nvPr>
            <p:ph sz="quarter" idx="2"/>
          </p:nvPr>
        </p:nvSpPr>
        <p:spPr>
          <a:xfrm>
            <a:off x="4722495" y="160020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5" name="Object2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RgAAHA1AACwJQAAEAAAAA=="/>
              </a:ext>
            </a:extLst>
          </p:cNvSpPr>
          <p:nvPr>
            <p:ph sz="half" idx="3"/>
          </p:nvPr>
        </p:nvSpPr>
        <p:spPr>
          <a:xfrm>
            <a:off x="457200" y="4013835"/>
            <a:ext cx="8229600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9BAB-E5D2-836D-9C6E-1338D5206A46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7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8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BCA7-E9D2-834A-9C6E-1F1FF2206A4A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Object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lZWf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A=="/>
              </a:ext>
            </a:extLst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4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v7+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814E-00D2-8377-9C6E-F622CF206AA3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r6+v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6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wA3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B78E-C0D2-8341-9C6E-3614F9206A63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Object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DMbAACwJQAAEAAAAA=="/>
              </a:ext>
            </a:extLst>
          </p:cNvSpPr>
          <p:nvPr>
            <p:ph sz="half" idx="1"/>
          </p:nvPr>
        </p:nvSpPr>
        <p:spPr>
          <a:xfrm>
            <a:off x="457200" y="1600200"/>
            <a:ext cx="3964305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4" name="Object2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2AkAAHA1AACwJQAAEAAAAA=="/>
              </a:ext>
            </a:extLst>
          </p:cNvSpPr>
          <p:nvPr>
            <p:ph sz="half" idx="2"/>
          </p:nvPr>
        </p:nvSpPr>
        <p:spPr>
          <a:xfrm>
            <a:off x="4722495" y="1600200"/>
            <a:ext cx="3964305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AF15-5BD2-8359-9C6E-AD0CE1206AF8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6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7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GuYYk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E78F-C1D2-8311-9C6E-3744A9206A62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CB29-67D2-833D-9C6E-916885206AC4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4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5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FA8D-C3D2-830C-9C6E-3559B4206A60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8C5B-15D2-837A-9C6E-E32FC2206AB6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3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FE18-56D2-8308-9C6E-A05DB0206AF5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8:05:33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09ZD4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wJQAAEAAAAA=="/>
              </a:ext>
            </a:extLst>
          </p:cNvSpPr>
          <p:nvPr>
            <p:ph/>
          </p:nvPr>
        </p:nvSpPr>
        <p:spPr>
          <a:xfrm>
            <a:off x="457200" y="274955"/>
            <a:ext cx="8229600" cy="58515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B1E0-AED2-8347-9C6E-5812FF206A0D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4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5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D544-0AD2-8323-9C6E-FC769B206AA9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two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Object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DXFgAAEAAAAA=="/>
              </a:ext>
            </a:extLst>
          </p:cNvSpPr>
          <p:nvPr>
            <p:ph sz="half" idx="1"/>
          </p:nvPr>
        </p:nvSpPr>
        <p:spPr>
          <a:xfrm>
            <a:off x="457200" y="1600200"/>
            <a:ext cx="8229600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4" name="Object2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RgAAHA1AACwJQAAEAAAAA=="/>
              </a:ext>
            </a:extLst>
          </p:cNvSpPr>
          <p:nvPr>
            <p:ph sz="half" idx="2"/>
          </p:nvPr>
        </p:nvSpPr>
        <p:spPr>
          <a:xfrm>
            <a:off x="457200" y="4013835"/>
            <a:ext cx="8229600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9447-09D2-8362-9C6E-FF37DA206AAA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6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7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B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9DD4-9AD2-836B-9C6E-6C3ED3206A39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four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Object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DMbAADXFgAAEAAAAA=="/>
              </a:ext>
            </a:extLst>
          </p:cNvSpPr>
          <p:nvPr>
            <p:ph sz="quarter" idx="1"/>
          </p:nvPr>
        </p:nvSpPr>
        <p:spPr>
          <a:xfrm>
            <a:off x="457200" y="160020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4" name="Object2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2AkAAHA1AADXFgAAEAAAAA=="/>
              </a:ext>
            </a:extLst>
          </p:cNvSpPr>
          <p:nvPr>
            <p:ph sz="quarter" idx="2"/>
          </p:nvPr>
        </p:nvSpPr>
        <p:spPr>
          <a:xfrm>
            <a:off x="4722495" y="160020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5" name="Object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RgAADMbAACwJQAAEAAAAA=="/>
              </a:ext>
            </a:extLst>
          </p:cNvSpPr>
          <p:nvPr>
            <p:ph sz="quarter" idx="3"/>
          </p:nvPr>
        </p:nvSpPr>
        <p:spPr>
          <a:xfrm>
            <a:off x="457200" y="401383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6" name="Object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sRgAAHA1AACwJQAAEAAAAA=="/>
              </a:ext>
            </a:extLst>
          </p:cNvSpPr>
          <p:nvPr>
            <p:ph sz="quarter" idx="4"/>
          </p:nvPr>
        </p:nvSpPr>
        <p:spPr>
          <a:xfrm>
            <a:off x="4722495" y="401383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8340-0ED2-8375-9C6E-F820CD206AAD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9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8B17-59D2-837D-9C6E-AF28C5206AFA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and two columns, right column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  <a:endParaRPr/>
          </a:p>
        </p:txBody>
      </p:sp>
      <p:sp>
        <p:nvSpPr>
          <p:cNvPr id="3" name="Object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DMbAACwJQAAEAAAAA=="/>
              </a:ext>
            </a:extLst>
          </p:cNvSpPr>
          <p:nvPr>
            <p:ph sz="half" idx="1"/>
          </p:nvPr>
        </p:nvSpPr>
        <p:spPr>
          <a:xfrm>
            <a:off x="457200" y="1600200"/>
            <a:ext cx="3964305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4" name="Object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2AkAAHA1AADXFgAAEAAAAA=="/>
              </a:ext>
            </a:extLst>
          </p:cNvSpPr>
          <p:nvPr>
            <p:ph sz="quarter" idx="2"/>
          </p:nvPr>
        </p:nvSpPr>
        <p:spPr>
          <a:xfrm>
            <a:off x="4722495" y="160020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5" name="Object2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sRgAAHA1AACwJQAAEAAAAA=="/>
              </a:ext>
            </a:extLst>
          </p:cNvSpPr>
          <p:nvPr>
            <p:ph sz="quarter" idx="3"/>
          </p:nvPr>
        </p:nvSpPr>
        <p:spPr>
          <a:xfrm>
            <a:off x="4722495" y="401383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spcBef>
                <a:spcPts val="0"/>
              </a:spcBef>
              <a:defRPr/>
            </a:pPr>
            <a:fld id="{3FD680F9-B7D2-8376-9C6E-4123CE206A14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7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8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/>
            </a:pPr>
            <a:fld id="{3FD6FF3E-70D2-8309-9C6E-865CB1206AD3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8:05:42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Office Theme">
    <p:bg>
      <p:bgPr>
        <a:blipFill>
          <a:blip r:embed="rId14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OTbcM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A=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4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bFq7Y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A=="/>
              </a:ext>
            </a:extLst>
          </p:cNvSpPr>
          <p:nvPr>
            <p:ph type="body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•"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–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2" charset="0"/>
              <a:buChar char="»"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spcBef>
                <a:spcPts val="0"/>
              </a:spcBef>
              <a:defRPr/>
            </a:pPr>
            <a:r>
              <a:t>Click to edit Master text styles</a:t>
            </a:r>
          </a:p>
          <a:p>
            <a:pPr lvl="1">
              <a:defRPr/>
            </a:pPr>
            <a:r>
              <a:t>Second level</a:t>
            </a:r>
          </a:p>
          <a:p>
            <a:pPr lvl="2">
              <a:defRPr/>
            </a:pPr>
            <a:r>
              <a:t>Third level</a:t>
            </a:r>
          </a:p>
          <a:p>
            <a:pPr lvl="3">
              <a:defRPr/>
            </a:pPr>
            <a:r>
              <a:t>Fourth level</a:t>
            </a:r>
          </a:p>
          <a:p>
            <a:pPr lvl="4">
              <a:defRPr/>
            </a:pPr>
            <a:r>
              <a:t>Fifth level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A=="/>
              </a:ext>
            </a:extLst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>
              <a:spcBef>
                <a:spcPts val="0"/>
              </a:spcBef>
              <a:defRPr/>
            </a:pPr>
            <a:fld id="{3FD69795-DBD2-8361-9C6E-2D34D9206A78}" type="datetime13">
              <a:rPr lang="en-US"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8:05:33 PM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fNsxI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A=="/>
              </a:ext>
            </a:extLst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ctr">
              <a:spcBef>
                <a:spcPts val="0"/>
              </a:spcBef>
              <a:def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="" xmlns:pr="smNativeData" val="SMDATA_12_rDi4X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A=="/>
              </a:ext>
            </a:extLst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r">
              <a:spcBef>
                <a:spcPts val="0"/>
              </a:spcBef>
              <a:defRPr/>
            </a:pPr>
            <a:fld id="{3FD68E23-6DD2-8378-9C6E-9B2DC0206ACE}" type="slidenum">
              <a:rPr sz="1200">
                <a:solidFill>
                  <a:srgbClr val="898989"/>
                </a:solidFill>
                <a:latin typeface="Calibri" pitchFamily="2" charset="0"/>
                <a:ea typeface="Calibri" pitchFamily="2" charset="0"/>
                <a:cs typeface="Calibri" pitchFamily="2" charset="0"/>
              </a:rPr>
              <a:t>‹#›</a:t>
            </a:fld>
            <a:endParaRPr sz="1200">
              <a:solidFill>
                <a:srgbClr val="898989"/>
              </a:solidFill>
              <a:latin typeface="Calibri" pitchFamily="2" charset="0"/>
              <a:ea typeface="Calibri" pitchFamily="2" charset="0"/>
              <a:cs typeface="Calibri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44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•"/>
        <a:tabLst/>
        <a:defRPr sz="32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–"/>
        <a:tabLst/>
        <a:defRPr sz="2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•"/>
        <a:tabLst/>
        <a:defRPr sz="24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–"/>
        <a:tabLst/>
        <a:defRPr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»"/>
        <a:tabLst/>
        <a:defRPr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</p:bodyStyle>
    <p:other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•"/>
        <a:tabLst/>
        <a:defRPr sz="24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–"/>
        <a:tabLst/>
        <a:defRPr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•"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–"/>
        <a:tabLst/>
        <a:defRPr sz="16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>
          <a:schemeClr val="tx1"/>
        </a:buClr>
        <a:buSzTx/>
        <a:buFont typeface="Arial" pitchFamily="2" charset="0"/>
        <a:buChar char="»"/>
        <a:tabLst/>
        <a:defRPr sz="16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5QEAACEWAADeFwAAli0AABAAAAA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 rot="1403986">
            <a:off x="307975" y="3597275"/>
            <a:ext cx="3571875" cy="381317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3" name="Picture 7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wikAAGYaAAAnQAAAWDIAABAAAAA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 rot="19903386">
            <a:off x="6788150" y="4291330"/>
            <a:ext cx="3640455" cy="389255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4" name="Picture1" descr="Portrait with Footer.png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gAAALMnAADeBgAAtikAABAAAAA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107950" y="6453505"/>
            <a:ext cx="1008380" cy="3270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sp>
        <p:nvSpPr>
          <p:cNvPr id="5" name="TextBox 13"/>
          <p:cNvSpPr txBox="1">
            <a:extLst>
              <a:ext uri="smNativeData">
                <pr:smNativeData xmlns="" xmlns:pr="smNativeData" val="SMDATA_12_rDi4XhMAAAAlAAAAEg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wDgAAjwwAAEcnAAAfEAAAACAAAA=="/>
              </a:ext>
            </a:extLst>
          </p:cNvSpPr>
          <p:nvPr/>
        </p:nvSpPr>
        <p:spPr>
          <a:xfrm>
            <a:off x="2387600" y="2041525"/>
            <a:ext cx="3997325" cy="5791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ctr">
              <a:spcBef>
                <a:spcPts val="0"/>
              </a:spcBef>
              <a:defRPr/>
            </a:pPr>
            <a:r>
              <a:rPr sz="2000"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Different minibeasts</a:t>
            </a:r>
          </a:p>
          <a:p>
            <a:pPr algn="ctr">
              <a:defRPr/>
            </a:pPr>
            <a:r>
              <a:rPr sz="2000"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and where they live.</a:t>
            </a:r>
          </a:p>
        </p:txBody>
      </p:sp>
      <p:pic>
        <p:nvPicPr>
          <p:cNvPr id="6" name="Picture 3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tB4AAKkVAACzLgAAdCcAABAAAAA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 rot="19416887">
            <a:off x="4933061" y="3506564"/>
            <a:ext cx="2600325" cy="28924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7" name="Picture 4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Sl2xy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CkAAJkKAABGQQAASiQAABAAAAA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 rot="20703536">
            <a:off x="6705600" y="1722755"/>
            <a:ext cx="3905250" cy="417639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8" name="Picture 8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DDNTC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CPn//4QLAADNDwAA2CAAABAAAAA="/>
              </a:ext>
            </a:extLst>
          </p:cNvPicPr>
          <p:nvPr/>
        </p:nvPicPr>
        <p:blipFill>
          <a:blip r:embed="rId8"/>
          <a:stretch>
            <a:fillRect/>
          </a:stretch>
        </p:blipFill>
        <p:spPr>
          <a:xfrm rot="2790462">
            <a:off x="-1016000" y="1755140"/>
            <a:ext cx="3467100" cy="370141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9" name="Picture 9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oM9ZJ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ff//yT7//+gDQAAohIAABAAAAA=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 rot="8638801">
            <a:off x="-1363345" y="-789940"/>
            <a:ext cx="3578225" cy="381889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10" name="Picture 10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d8fPm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8SUAAJT+//8oOgAAKBQAABAAAAA="/>
              </a:ext>
            </a:extLst>
          </p:cNvPicPr>
          <p:nvPr/>
        </p:nvPicPr>
        <p:blipFill>
          <a:blip r:embed="rId10"/>
          <a:stretch>
            <a:fillRect/>
          </a:stretch>
        </p:blipFill>
        <p:spPr>
          <a:xfrm rot="2507218">
            <a:off x="6167755" y="-231140"/>
            <a:ext cx="3286125" cy="350774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11" name="Picture 11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au+ve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OPj//3kOAADUHAAADxQAABAAAAA="/>
              </a:ext>
            </a:extLst>
          </p:cNvPicPr>
          <p:nvPr/>
        </p:nvPicPr>
        <p:blipFill>
          <a:blip r:embed="rId11"/>
          <a:stretch>
            <a:fillRect/>
          </a:stretch>
        </p:blipFill>
        <p:spPr>
          <a:xfrm rot="983973">
            <a:off x="-1264920" y="2352675"/>
            <a:ext cx="5951220" cy="90805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sp>
        <p:nvSpPr>
          <p:cNvPr id="12" name="TextBox 12"/>
          <p:cNvSpPr txBox="1">
            <a:extLst>
              <a:ext uri="smNativeData">
                <pr:smNativeData xmlns="" xmlns:pr="smNativeData" val="SMDATA_12_rDi4XhMAAAAlAAAAEg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6cpi8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wDgAAHAIAAEcnAACMCgAAACAAAA=="/>
              </a:ext>
            </a:extLst>
          </p:cNvSpPr>
          <p:nvPr/>
        </p:nvSpPr>
        <p:spPr>
          <a:xfrm>
            <a:off x="2387600" y="342900"/>
            <a:ext cx="3997325" cy="13716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ctr">
              <a:spcBef>
                <a:spcPts val="0"/>
              </a:spcBef>
              <a:defRPr/>
            </a:pPr>
            <a:r>
              <a:rPr sz="4800" dirty="0">
                <a:solidFill>
                  <a:schemeClr val="bg1"/>
                </a:solidFill>
                <a:latin typeface="Sketch Block" pitchFamily="2" charset="0"/>
                <a:ea typeface="Sketch Block" pitchFamily="2" charset="0"/>
                <a:cs typeface="Sketch Block" pitchFamily="2" charset="0"/>
              </a:rPr>
              <a:t>Minibeasts</a:t>
            </a:r>
            <a:r>
              <a:rPr sz="4400" dirty="0">
                <a:solidFill>
                  <a:schemeClr val="bg1"/>
                </a:solidFill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 </a:t>
            </a:r>
          </a:p>
          <a:p>
            <a:pPr algn="ctr">
              <a:defRPr/>
            </a:pPr>
            <a:r>
              <a:rPr sz="3600" dirty="0">
                <a:solidFill>
                  <a:schemeClr val="bg1"/>
                </a:solidFill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and their </a:t>
            </a:r>
            <a:r>
              <a:rPr sz="3600" dirty="0">
                <a:solidFill>
                  <a:schemeClr val="bg1"/>
                </a:solidFill>
                <a:latin typeface="Sassoon Infant Md" pitchFamily="18" charset="0"/>
                <a:ea typeface="Sassoon Infant Md" pitchFamily="18" charset="0"/>
                <a:cs typeface="Sassoon Infant Md" pitchFamily="18" charset="0"/>
              </a:rPr>
              <a:t>Habitats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extLst>
              <a:ext uri="smNativeData">
                <pr:smNativeData xmlns="" xmlns:pr="smNativeData" val="SMDATA_6_rDi4XhMAAAAlAAAAAQAAAA0AAAAAkAAAAEgAAACQAAAASAAAAAAAAAAAAAAAAAAAABcAAAAUAAAAAAAAAAAAAAD/fwAA/38AAAAAAAAJAAAABAAAANAQMAAMAAAAEAAAAAAAAAAAAAAAAAAAAAAAAAAfAAAAVAAAAAAAAAAAAAAAAAAAAAAAAAAAAAAAAAAAAAAAAAAAAAAAAAAAAAAAAAAAAAAAAAAAAAAAAAAAAAAAAAAAAAAAAAAAAAAAAAAAAAAAAAAAAAAAAAAAACEAAAAYAAAAFAAAAOT+//+AJQAA9jkAAK8rAAAQAAAA"/>
              </a:ext>
            </a:extLst>
          </p:cNvGrpSpPr>
          <p:nvPr/>
        </p:nvGrpSpPr>
        <p:grpSpPr>
          <a:xfrm>
            <a:off x="-180340" y="6096000"/>
            <a:ext cx="9602470" cy="1005205"/>
            <a:chOff x="-180340" y="6096000"/>
            <a:chExt cx="9602470" cy="1005205"/>
          </a:xfrm>
        </p:grpSpPr>
        <p:pic>
          <p:nvPicPr>
            <p:cNvPr id="23" name="Picture 10" descr="Portrait with Footer.png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00ss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gAAABcoAACGBgAAGSoAAAAAAAA="/>
                </a:ext>
              </a:extLst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070" y="6517005"/>
              <a:ext cx="1008380" cy="3263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2" name="Picture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T1pQ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5P7//4AlAAA1BAAAri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80340" y="609600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1" name="Picture 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VmsE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dgEAAOYlAADHBgAAF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490" y="616077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0" name="Picture 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9prs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QQAAK8lAACGCQAA3S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895" y="612584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9" name="Picture 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/AsY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wcAACsmAAD7DAAAWS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246505" y="6204585"/>
              <a:ext cx="863600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8" name="Picture 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TO7E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AoAALQlAADtDwAA4S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4660" y="6129020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7" name="Picture 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4AAHUmAABREwAAoy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5840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6" name="Picture 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BEAAN8lAAClFgAAD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816860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5" name="Picture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RRQAACsmAACWGQAAWS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5015" y="620458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4" name="Picture 1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kxcAAN8lAADkHAAAD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83222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3" name="Picture 1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BoAAIEmAACNHwAAry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466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2" name="Picture 13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x0AAHUmAADcIgAAoy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802505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1" name="Picture 1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LyAAAOwlAACAJQAAGi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5231765" y="61645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Picture 1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1yIAAN8lAAAoKAAAD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356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Picture 1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biUAAIEmAAC/KgAAry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608457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Picture 1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SgAAAsmAACiLQAAOS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3835" y="618426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7" name="Picture 1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isAANolAACnMAAAC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044690" y="615315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6" name="Picture 1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FS4AADcmAABmMwAAZS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1095" y="621220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Picture 20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/S8AAGQmAABONQAAki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00975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Picture 2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jIAAGQmAACHNwAAki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62290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" name="Picture 2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TQAABEmAAD2OQAAPi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57895" y="618807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pic>
        <p:nvPicPr>
          <p:cNvPr id="24" name="Picture 3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wIAAOICAAAPCgAARggAABAAAAA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 rot="20354423">
            <a:off x="365125" y="468630"/>
            <a:ext cx="1270000" cy="8763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25" name="Picture 2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5C8AAKYCAACvNQAAGQoAABAAAAA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 rot="1261437">
            <a:off x="7785100" y="430530"/>
            <a:ext cx="941705" cy="12109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sp>
        <p:nvSpPr>
          <p:cNvPr id="26" name="TextBox 26"/>
          <p:cNvSpPr txBox="1">
            <a:extLst>
              <a:ext uri="smNativeData">
                <pr:smNativeData xmlns="" xmlns:pr="smNativeData" val="SMDATA_12_rDi4XhMAAAAlAAAAEg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gAYQ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zBAAA5AwAAKY0AACvFwAAECAAAA=="/>
              </a:ext>
            </a:extLst>
          </p:cNvSpPr>
          <p:nvPr/>
        </p:nvSpPr>
        <p:spPr>
          <a:xfrm>
            <a:off x="682625" y="2095500"/>
            <a:ext cx="7875905" cy="175450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ctr">
              <a:spcBef>
                <a:spcPts val="0"/>
              </a:spcBef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Many different minibeasts live in many different micro-habitats.</a:t>
            </a: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 dirty="0"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They are suited to live in that micro-habitat because they can find the</a:t>
            </a:r>
            <a:endParaRPr lang="en-GB" dirty="0"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food, water and shelter they need.</a:t>
            </a: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 dirty="0"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Minibeasts help to keep the micro-habitat healthy.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////AP///wEAAAAAAAAAAAAAAAAAAAAAAAAAAAAAAAAAAAAAAAAAAAAAAAB/f38A7uzhA8zMzADAwP8Af39/AAAAAAAAAAAAAAAAAP///wAAAAAAIQAAABgAAAAUAAAAcwAAADb///+tHgAAgCgAABAAAAA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73025" y="-128270"/>
            <a:ext cx="4913630" cy="6711950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grpSp>
        <p:nvGrpSpPr>
          <p:cNvPr id="3" name="Group 3"/>
          <p:cNvGrpSpPr>
            <a:extLst>
              <a:ext uri="smNativeData">
                <pr:smNativeData xmlns="" xmlns:pr="smNativeData" val="SMDATA_6_rDi4XhMAAAAlAAAAAQAAAA0AAAAAkAAAAEgAAACQAAAASAAAAAAAAAAAAAAAAAAAABcAAAAUAAAAAAAAAAAAAAD/fwAA/38AAAAAAAAJAAAABAAAAIDPYAYMAAAAEAAAAAAAAAAAAAAAAAAAAAAAAAAfAAAAVAAAAAAAAAAAAAAAAAAAAAAAAAAAAAAAAAAAAAAAAAAAAAAAAAAAAAAAAAAAAAAAAAAAAAAAAAAAAAAAAAAAAAAAAAAAAAAAAAAAAAAAAAAAAAAAAAAAACEAAAAYAAAAFAAAAOT+//+AJQAA9jkAAK8rAAAQAAAA"/>
              </a:ext>
            </a:extLst>
          </p:cNvGrpSpPr>
          <p:nvPr/>
        </p:nvGrpSpPr>
        <p:grpSpPr>
          <a:xfrm>
            <a:off x="-180340" y="6096000"/>
            <a:ext cx="9602470" cy="1005205"/>
            <a:chOff x="-180340" y="6096000"/>
            <a:chExt cx="9602470" cy="1005205"/>
          </a:xfrm>
        </p:grpSpPr>
        <p:pic>
          <p:nvPicPr>
            <p:cNvPr id="24" name="Picture1" descr="Portrait with Footer.png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gAAABcoAACGBgAAGS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70" y="6517005"/>
              <a:ext cx="1008380" cy="3263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3" name="Picture 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5P7//4AlAAA1BAAAri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80340" y="609600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2" name="Picture 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dgEAAOYlAADHBgAAF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7490" y="616077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1" name="Picture 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QQAAK8lAACGCQAA3S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895" y="612584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0" name="Picture 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wcAACsmAAD7DAAAW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246505" y="6204585"/>
              <a:ext cx="863600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9" name="Picture 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AoAALQlAADtDwAA4S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4660" y="6129020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8" name="Picture 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4AAHUmAABREwAAo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75840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7" name="Picture 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BEAAN8lAAClFg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2816860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6" name="Picture 10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RRQAACsmAACWGQAAW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5015" y="620458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5" name="Picture 1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kxcAAN8lAADkHA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3222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4" name="Picture 1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BoAAIEmAACNHwAAr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6466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3" name="Picture 13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x0AAHUmAADcIgAAo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4802505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2" name="Picture 1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LyAAAOwlAACAJQAAG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231765" y="61645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1" name="Picture 1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1yIAAN8lAAAoKA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356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Picture 1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biUAAIEmAAC/KgAAr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608457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Picture 1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SgAAAsmAACiLQAAO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3835" y="618426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Picture 1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isAANolAACnMAAAC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044690" y="615315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7" name="Picture 1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FS4AADcmAABmMwAAZ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91095" y="621220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6" name="Picture 20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/S8AAGQmAABONQAAk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00975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Picture 2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jIAAGQmAACHNwAAk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62290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Picture 2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TQAABEmAAD2OQAAP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57895" y="618807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25" name="TextBox 26"/>
          <p:cNvSpPr txBox="1">
            <a:extLst>
              <a:ext uri="smNativeData">
                <pr:smNativeData xmlns="" xmlns:pr="smNativeData" val="SMDATA_12_rDi4XhMAAAAlAAAAEg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BcIQAAsQgAAE01AACvIQAAECAAAA=="/>
              </a:ext>
            </a:extLst>
          </p:cNvSpPr>
          <p:nvPr/>
        </p:nvSpPr>
        <p:spPr>
          <a:xfrm>
            <a:off x="5422900" y="1412875"/>
            <a:ext cx="3241675" cy="406273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ctr">
              <a:spcBef>
                <a:spcPts val="0"/>
              </a:spcBef>
              <a:defRPr/>
            </a:pPr>
            <a:r>
              <a:rPr sz="2400" b="1">
                <a:solidFill>
                  <a:srgbClr val="FF0000"/>
                </a:solidFill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Caterpillar</a:t>
            </a:r>
            <a:endParaRPr b="1">
              <a:solidFill>
                <a:srgbClr val="FF0000"/>
              </a:solidFill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 b="1">
              <a:solidFill>
                <a:srgbClr val="FF0000"/>
              </a:solidFill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Caterpillars like to live on top and underneath leaves.</a:t>
            </a: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This is so they can use their camouflage and blend into the leaf.</a:t>
            </a: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This helps protect them so they can not be seen by predators.</a:t>
            </a: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The caterpillars can then also catch what they want to eat.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2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////AP///wEAAAAAAAAAAAAAAAAAAAAAAAAAAAAAAAAAAAAAAAAAAAAAAAB/f38A7uzhA8zMzADAwP8Af39/AAAAAAAAAAAAAAAAAP///wAAAAAAIQAAABgAAAAUAAAAXAgAAJ0NAAA5MAAAeikAABAAAAA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358900" y="2212975"/>
            <a:ext cx="6480175" cy="4529455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grpSp>
        <p:nvGrpSpPr>
          <p:cNvPr id="3" name="Group 3"/>
          <p:cNvGrpSpPr>
            <a:extLst>
              <a:ext uri="smNativeData">
                <pr:smNativeData xmlns="" xmlns:pr="smNativeData" val="SMDATA_6_rDi4XhMAAAAlAAAAAQAAAA0AAAAAkAAAAEgAAACQAAAASAAAAAAAAAAAAAAAAAAAABcAAAAUAAAAAAAAAAAAAAD/fwAA/38AAAAAAAAJAAAABAAAANukJQAMAAAAEAAAAAAAAAAAAAAAAAAAAAAAAAAfAAAAVAAAAAAAAAAAAAAAAAAAAAAAAAAAAAAAAAAAAAAAAAAAAAAAAAAAAAAAAAAAAAAAAAAAAAAAAAAAAAAAAAAAAAAAAAAAAAAAAAAAAAAAAAAAAAAAAAAAACEAAAAYAAAAFAAAAOT+//+AJQAA9jkAAK8rAAAQAAAA"/>
              </a:ext>
            </a:extLst>
          </p:cNvGrpSpPr>
          <p:nvPr/>
        </p:nvGrpSpPr>
        <p:grpSpPr>
          <a:xfrm>
            <a:off x="-180340" y="6096000"/>
            <a:ext cx="9602470" cy="1005205"/>
            <a:chOff x="-180340" y="6096000"/>
            <a:chExt cx="9602470" cy="1005205"/>
          </a:xfrm>
        </p:grpSpPr>
        <p:pic>
          <p:nvPicPr>
            <p:cNvPr id="24" name="Picture 10" descr="Portrait with Footer.png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gAAABcoAACGBgAAGS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70" y="6517005"/>
              <a:ext cx="1008380" cy="3263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3" name="Picture 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5P7//4AlAAA1BAAAri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80340" y="609600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2" name="Picture 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dgEAAOYlAADHBgAAF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7490" y="616077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1" name="Picture 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QQAAK8lAACGCQAA3S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895" y="612584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0" name="Picture 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wcAACsmAAD7DAAAW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246505" y="6204585"/>
              <a:ext cx="863600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9" name="Picture 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AoAALQlAADtDwAA4S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4660" y="6129020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8" name="Picture 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4AAHUmAABREwAAo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75840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7" name="Picture 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BEAAN8lAAClFg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2816860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6" name="Picture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RRQAACsmAACWGQAAW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5015" y="620458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5" name="Picture 1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kxcAAN8lAADkHA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3222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4" name="Picture 1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BoAAIEmAACNHwAAr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6466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3" name="Picture 13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x0AAHUmAADcIgAAo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4802505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2" name="Picture 1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LyAAAOwlAACAJQAAG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231765" y="61645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1" name="Picture 1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1yIAAN8lAAAoKA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356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Picture 1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biUAAIEmAAC/KgAAr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608457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Picture 1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SgAAAsmAACiLQAAO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3835" y="618426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Picture 1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isAANolAACnMAAAC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044690" y="615315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7" name="Picture 1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FS4AADcmAABmMwAAZ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91095" y="621220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6" name="Picture 20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/S8AAGQmAABONQAAk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00975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Picture 2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jIAAGQmAACHNwAAk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62290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Picture 2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TQAABEmAAD2OQAAP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57895" y="618807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25" name="TextBox 26"/>
          <p:cNvSpPr txBox="1">
            <a:extLst>
              <a:ext uri="smNativeData">
                <pr:smNativeData xmlns="" xmlns:pr="smNativeData" val="SMDATA_12_rDi4XhMAAAAlAAAAEg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XAgAASgEAAPY0AABbDgAAECAAAA=="/>
              </a:ext>
            </a:extLst>
          </p:cNvSpPr>
          <p:nvPr/>
        </p:nvSpPr>
        <p:spPr>
          <a:xfrm>
            <a:off x="339725" y="209550"/>
            <a:ext cx="8537575" cy="212407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ctr">
              <a:spcBef>
                <a:spcPts val="0"/>
              </a:spcBef>
              <a:defRPr/>
            </a:pPr>
            <a:r>
              <a:rPr sz="2400" b="1" dirty="0">
                <a:solidFill>
                  <a:srgbClr val="FF0000"/>
                </a:solidFill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Ant</a:t>
            </a:r>
            <a:endParaRPr dirty="0"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Ants mostly live underground.</a:t>
            </a:r>
          </a:p>
          <a:p>
            <a:pPr algn="ctr">
              <a:lnSpc>
                <a:spcPct val="150000"/>
              </a:lnSpc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They live in big families.</a:t>
            </a:r>
          </a:p>
          <a:p>
            <a:pPr algn="ctr">
              <a:lnSpc>
                <a:spcPct val="150000"/>
              </a:lnSpc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There are lots of insects to eat underground.</a:t>
            </a:r>
          </a:p>
          <a:p>
            <a:pPr algn="ctr">
              <a:lnSpc>
                <a:spcPct val="150000"/>
              </a:lnSpc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Ants don’t have ears. Ants “hear” by feeling vibrations in the ground through their feet.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////AP///wEAAAAAAAAAAAAAAAAAAAAAAAAAAAAAAAAAAAAAAAAAAAAAAAB/f38A7uzhA8zMzADAwP8Af39/AAAAAAAAAAAAAAAAAP///wAAAAAAIQAAABgAAAAUAAAADQcAADYOAADUMAAAwSoAABAAAAA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146175" y="2310130"/>
            <a:ext cx="6791325" cy="4639945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grpSp>
        <p:nvGrpSpPr>
          <p:cNvPr id="3" name="Group 3"/>
          <p:cNvGrpSpPr>
            <a:extLst>
              <a:ext uri="smNativeData">
                <pr:smNativeData xmlns="" xmlns:pr="smNativeData" val="SMDATA_6_rDi4XhMAAAAlAAAAAQAAAA0AAAAAkAAAAEgAAACQAAAASAAAAAAAAAAAAAAAAAAAABcAAAAUAAAAAAAAAAAAAAD/fwAA/38AAAAAAAAJAAAABAAAAGMmAQAMAAAAEAAAAAAAAAAAAAAAAAAAAAAAAAAfAAAAVAAAAAAAAAAAAAAAAAAAAAAAAAAAAAAAAAAAAAAAAAAAAAAAAAAAAAAAAAAAAAAAAAAAAAAAAAAAAAAAAAAAAAAAAAAAAAAAAAAAAAAAAAAAAAAAAAAAACEAAAAYAAAAFAAAAOT+//+AJQAA9jkAAK8rAAAQAAAA"/>
              </a:ext>
            </a:extLst>
          </p:cNvGrpSpPr>
          <p:nvPr/>
        </p:nvGrpSpPr>
        <p:grpSpPr>
          <a:xfrm>
            <a:off x="-180340" y="6096000"/>
            <a:ext cx="9602470" cy="1005205"/>
            <a:chOff x="-180340" y="6096000"/>
            <a:chExt cx="9602470" cy="1005205"/>
          </a:xfrm>
        </p:grpSpPr>
        <p:pic>
          <p:nvPicPr>
            <p:cNvPr id="24" name="Picture1" descr="Portrait with Footer.png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gAAABcoAACGBgAAGS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70" y="6517005"/>
              <a:ext cx="1008380" cy="3263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3" name="Picture 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5P7//4AlAAA1BAAAri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80340" y="609600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2" name="Picture 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dgEAAOYlAADHBgAAF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7490" y="616077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1" name="Picture 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QQAAK8lAACGCQAA3S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895" y="612584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0" name="Picture 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wcAACsmAAD7DAAAW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246505" y="6204585"/>
              <a:ext cx="863600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9" name="Picture 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AoAALQlAADtDwAA4S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4660" y="6129020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8" name="Picture 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4AAHUmAABREwAAo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75840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7" name="Picture 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BEAAN8lAAClFg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2816860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6" name="Picture 10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RRQAACsmAACWGQAAW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5015" y="620458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5" name="Picture 1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kxcAAN8lAADkHA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3222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4" name="Picture 1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BoAAIEmAACNHwAAr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6466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3" name="Picture 13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x0AAHUmAADcIgAAo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4802505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2" name="Picture 1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LyAAAOwlAACAJQAAG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231765" y="61645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1" name="Picture 1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1yIAAN8lAAAoKA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356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Picture 1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biUAAIEmAAC/KgAAr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608457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Picture 1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SgAAAsmAACiLQAAO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3835" y="618426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Picture 1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isAANolAACnMAAAC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044690" y="615315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7" name="Picture 1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FS4AADcmAABmMwAAZ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91095" y="621220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6" name="Picture 20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/S8AAGQmAABONQAAk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00975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Picture 2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jIAAGQmAACHNwAAk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62290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Picture 2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TQAABEmAAD2OQAAP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57895" y="618807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25" name="TextBox 26"/>
          <p:cNvSpPr txBox="1">
            <a:extLst>
              <a:ext uri="smNativeData">
                <pr:smNativeData xmlns="" xmlns:pr="smNativeData" val="SMDATA_12_rDi4XhMAAAAlAAAAEg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XAgAASgEAAPY0AABbDgAAECAAAA=="/>
              </a:ext>
            </a:extLst>
          </p:cNvSpPr>
          <p:nvPr/>
        </p:nvSpPr>
        <p:spPr>
          <a:xfrm>
            <a:off x="339725" y="209550"/>
            <a:ext cx="8269605" cy="212407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ctr">
              <a:spcBef>
                <a:spcPts val="0"/>
              </a:spcBef>
              <a:defRPr/>
            </a:pPr>
            <a:r>
              <a:rPr sz="2400" b="1" dirty="0">
                <a:solidFill>
                  <a:srgbClr val="FF0000"/>
                </a:solidFill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Worms</a:t>
            </a:r>
            <a:endParaRPr dirty="0"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Worms like to live anywhere there is soil.</a:t>
            </a:r>
          </a:p>
          <a:p>
            <a:pPr algn="ctr">
              <a:lnSpc>
                <a:spcPct val="150000"/>
              </a:lnSpc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They like to eat dead leaf matter and need the soil to be moist.</a:t>
            </a:r>
          </a:p>
          <a:p>
            <a:pPr algn="ctr">
              <a:lnSpc>
                <a:spcPct val="150000"/>
              </a:lnSpc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Worms help keep soil healthy as they dig tunnels that let</a:t>
            </a:r>
            <a:endParaRPr lang="en-GB" dirty="0"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dirty="0"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air and water into soil to the roots of plants.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2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////AP///wEAAAAAAAAAAAAAAAAAAAAAAAAAAAAAAAAAAAAAAAAAAAAAAAB/f38A7uzhA8zMzADAwP8Af39/AAAAAAAAAAAAAAAAAP///wAAAAAAIQAAABgAAAAUAAAAHgAAAB4AAABKHQAAQCkAABAAAAA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19050"/>
            <a:ext cx="4742180" cy="6686550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grpSp>
        <p:nvGrpSpPr>
          <p:cNvPr id="3" name="Group 3"/>
          <p:cNvGrpSpPr>
            <a:extLst>
              <a:ext uri="smNativeData">
                <pr:smNativeData xmlns="" xmlns:pr="smNativeData" val="SMDATA_6_rDi4XhMAAAAlAAAAAQAAAA0AAAAAkAAAAEgAAACQAAAASAAAAAAAAAAAAAAAAAAAABcAAAAUAAAAAAAAAAAAAAD/fwAA/38AAAAAAAAJAAAABAAAAFAfCAAMAAAAEAAAAAAAAAAAAAAAAAAAAAAAAAAfAAAAVAAAAAAAAAAAAAAAAAAAAAAAAAAAAAAAAAAAAAAAAAAAAAAAAAAAAAAAAAAAAAAAAAAAAAAAAAAAAAAAAAAAAAAAAAAAAAAAAAAAAAAAAAAAAAAAAAAAACEAAAAYAAAAFAAAAOT+//+AJQAA9jkAAK8rAAAQAAAA"/>
              </a:ext>
            </a:extLst>
          </p:cNvGrpSpPr>
          <p:nvPr/>
        </p:nvGrpSpPr>
        <p:grpSpPr>
          <a:xfrm>
            <a:off x="-180340" y="6096000"/>
            <a:ext cx="9602470" cy="1005205"/>
            <a:chOff x="-180340" y="6096000"/>
            <a:chExt cx="9602470" cy="1005205"/>
          </a:xfrm>
        </p:grpSpPr>
        <p:pic>
          <p:nvPicPr>
            <p:cNvPr id="24" name="Picture 10" descr="Portrait with Footer.png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gAAABcoAACGBgAAGS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70" y="6517005"/>
              <a:ext cx="1008380" cy="3263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3" name="Picture 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5P7//4AlAAA1BAAAri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80340" y="609600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2" name="Picture 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dgEAAOYlAADHBgAAF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7490" y="616077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1" name="Picture 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QQAAK8lAACGCQAA3S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895" y="612584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0" name="Picture 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wcAACsmAAD7DAAAW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246505" y="6204585"/>
              <a:ext cx="863600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9" name="Picture 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AoAALQlAADtDwAA4So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4660" y="6129020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8" name="Picture 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4AAHUmAABREwAAo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75840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7" name="Picture 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BEAAN8lAAClFg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2816860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6" name="Picture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RRQAACsmAACWGQAAW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5015" y="620458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5" name="Picture 1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kxcAAN8lAADkHA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3222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4" name="Picture 1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BoAAIEmAACNHwAAr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6466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3" name="Picture 13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x0AAHUmAADcIgAAo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4802505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2" name="Picture 1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LyAAAOwlAACAJQAAG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231765" y="61645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1" name="Picture 1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1yIAAN8lAAAoKAAAD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356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Picture 1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biUAAIEmAAC/KgAAry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608457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Picture 1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SgAAAsmAACiLQAAO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3835" y="618426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Picture 1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isAANolAACnMAAACC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044690" y="615315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7" name="Picture 1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FS4AADcmAABmMwAAZS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91095" y="621220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6" name="Picture 20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/S8AAGQmAABONQAAk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00975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Picture 2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jIAAGQmAACHNwAAk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62290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Picture 2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TQAABEmAAD2OQAAPisAAAAAAAA="/>
                </a:ext>
              </a:extLst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57895" y="618807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25" name="TextBox 26"/>
          <p:cNvSpPr txBox="1">
            <a:extLst>
              <a:ext uri="smNativeData">
                <pr:smNativeData xmlns="" xmlns:pr="smNativeData" val="SMDATA_12_rDi4XhMAAAAlAAAAEg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wGwAAnAcAAIc3AAAKHgAAECAAAA=="/>
              </a:ext>
            </a:extLst>
          </p:cNvSpPr>
          <p:nvPr/>
        </p:nvSpPr>
        <p:spPr>
          <a:xfrm>
            <a:off x="4500880" y="1236980"/>
            <a:ext cx="4525645" cy="36461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ctr">
              <a:spcBef>
                <a:spcPts val="0"/>
              </a:spcBef>
              <a:defRPr/>
            </a:pPr>
            <a:r>
              <a:rPr sz="2400" b="1">
                <a:solidFill>
                  <a:srgbClr val="FF0000"/>
                </a:solidFill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Spider</a:t>
            </a: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Spiders are able to live just about anywhere.</a:t>
            </a: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They do well in all types of habitats but they do have to find shelter when the weather gets colder.</a:t>
            </a: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Their body colours help them blend in well to their surroundings.</a:t>
            </a: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Spiders build webs to catch small insects to eat.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extLst>
              <a:ext uri="smNativeData">
                <pr:smNativeData xmlns="" xmlns:pr="smNativeData" val="SMDATA_6_rDi4XhMAAAAlAAAAAQAAAA0AAAAAkAAAAEgAAACQAAAASAAAAAAAAAAAAAAAAAAAABcAAAAUAAAAAAAAAAAAAAD/fwAA/38AAAAAAAAJAAAABAAAAAAAAAAMAAAAEAAAAAAAAAAAAAAAAAAAAAAAAAAfAAAAVAAAAAAAAAAAAAAAAAAAAAAAAAAAAAAAAAAAAAAAAAAAAAAAAAAAAAAAAAAAAAAAAAAAAAAAAAAAAAAAAAAAAAAAAAAAAAAAAAAAAAAAAAAAAAAAAAAAACEAAAAYAAAAFAAAAOT+//+AJQAA9jkAAK8rAAAQAAAA"/>
              </a:ext>
            </a:extLst>
          </p:cNvGrpSpPr>
          <p:nvPr/>
        </p:nvGrpSpPr>
        <p:grpSpPr>
          <a:xfrm>
            <a:off x="-180340" y="6096000"/>
            <a:ext cx="9602470" cy="1005205"/>
            <a:chOff x="-180340" y="6096000"/>
            <a:chExt cx="9602470" cy="1005205"/>
          </a:xfrm>
        </p:grpSpPr>
        <p:pic>
          <p:nvPicPr>
            <p:cNvPr id="23" name="Picture1" descr="Portrait with Footer.png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gAAABcoAACGBgAAGSoAAAAAAAA="/>
                </a:ext>
              </a:extLst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070" y="6517005"/>
              <a:ext cx="1008380" cy="3263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2" name="Picture 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5P7//4AlAAA1BAAAri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80340" y="609600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1" name="Picture 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dgEAAOYlAADHBgAAF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490" y="616077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20" name="Picture 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QQAAK8lAACGCQAA3S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895" y="612584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9" name="Picture 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wcAACsmAAD7DAAAWS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246505" y="6204585"/>
              <a:ext cx="863600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8" name="Picture 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AoAALQlAADtDwAA4So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4660" y="6129020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7" name="Picture 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4AAHUmAABREwAAoy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5840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6" name="Picture 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BEAAN8lAAClFgAAD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816860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5" name="Picture 10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RRQAACsmAACWGQAAWS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5015" y="620458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4" name="Picture 1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kxcAAN8lAADkHAAAD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83222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3" name="Picture 1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BoAAIEmAACNHwAAry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466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2" name="Picture 13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x0AAHUmAADcIgAAoy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802505" y="625157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1" name="Picture 14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LyAAAOwlAACAJQAAGi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5231765" y="61645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Picture 15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1yIAAN8lAAAoKAAAD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3565" y="615632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Picture 16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biUAAIEmAAC/KgAAry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6084570" y="625919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Picture 17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SgAAAsmAACiLQAAOS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3835" y="618426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7" name="Picture 18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isAANolAACnMAAACC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044690" y="615315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6" name="Picture 19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FS4AADcmAABmMwAAZS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1095" y="6212205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Picture 20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/S8AAGQmAABONQAAki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00975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Picture 21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jIAAGQmAACHNwAAki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62290" y="6240780"/>
              <a:ext cx="864235" cy="8420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" name="Picture 22"/>
            <p:cNvPicPr>
              <a:picLocks noChangeAspect="1"/>
              <a:extLst>
                <a:ext uri="smNativeData">
  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TQAABEmAAD2OQAAPisAAAAAAAA=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57895" y="6188075"/>
              <a:ext cx="864235" cy="8413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pic>
        <p:nvPicPr>
          <p:cNvPr id="24" name="Picture 1"/>
          <p:cNvPicPr>
            <a:picLocks noChangeAspect="1"/>
            <a:extLst>
              <a:ext uri="smNativeData">
                <pr:smNativeData xmlns="" xmlns:pr="smNativeData" val="SMDATA_14_rDi4Xh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////AP///wEAAAAAAAAAAAAAAAAAAAAAAAAAAAAAAAAAAAAAAAAAAAAAAAB/f38A7uzhA8zMzADAwP8Af39/AAAAAAAAAAAAAAAAAP///wAAAAAAIQAAABgAAAAUAAAAZhcAAGcFAABEOQAAZyAAABAAAAA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3803650" y="878205"/>
            <a:ext cx="5505450" cy="4389120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sp>
        <p:nvSpPr>
          <p:cNvPr id="25" name="TextBox 26"/>
          <p:cNvSpPr txBox="1">
            <a:extLst>
              <a:ext uri="smNativeData">
                <pr:smNativeData xmlns="" xmlns:pr="smNativeData" val="SMDATA_12_rDi4XhMAAAAlAAAAEg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/AgAACQYAAM4WAABJIwAAECAAAA=="/>
              </a:ext>
            </a:extLst>
          </p:cNvSpPr>
          <p:nvPr/>
        </p:nvSpPr>
        <p:spPr>
          <a:xfrm>
            <a:off x="365125" y="981075"/>
            <a:ext cx="3342005" cy="47548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 algn="ctr">
              <a:spcBef>
                <a:spcPts val="0"/>
              </a:spcBef>
              <a:defRPr/>
            </a:pPr>
            <a:r>
              <a:rPr sz="2400" b="1">
                <a:solidFill>
                  <a:srgbClr val="FF0000"/>
                </a:solidFill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Ladybirds</a:t>
            </a: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During the simmer, ladybirds live in shrubs, branches, and flowers.</a:t>
            </a:r>
          </a:p>
          <a:p>
            <a:pPr algn="ctr">
              <a:lnSpc>
                <a:spcPct val="150000"/>
              </a:lnSpc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When the weather gets colder they find protective hiding places, such as tree stumps or cracks in wood. This then becomes a place to hibernate - at the base of a tree, or even under a rock. They crawl under leaves to protect themselves from the winter cold.</a:t>
            </a:r>
          </a:p>
          <a:p>
            <a:pPr algn="ctr">
              <a:defRPr>
                <a:latin typeface="Sassoon Infant Rg" pitchFamily="18" charset="0"/>
                <a:ea typeface="Sassoon Infant Rg" pitchFamily="18" charset="0"/>
                <a:cs typeface="Sassoon Infant Rg" pitchFamily="18" charset="0"/>
              </a:defRPr>
            </a:pPr>
            <a:endParaRPr>
              <a:latin typeface="Sassoon Infant Rg" pitchFamily="18" charset="0"/>
              <a:ea typeface="Sassoon Infant Rg" pitchFamily="18" charset="0"/>
              <a:cs typeface="Sassoon Infant Rg" pitchFamily="18" charset="0"/>
            </a:endParaRPr>
          </a:p>
          <a:p>
            <a:pPr algn="ctr">
              <a:defRPr/>
            </a:pPr>
            <a:r>
              <a:rPr>
                <a:latin typeface="Sassoon Infant Rg" pitchFamily="18" charset="0"/>
                <a:ea typeface="Sassoon Infant Rg" pitchFamily="18" charset="0"/>
                <a:cs typeface="Sassoon Infant Rg" pitchFamily="18" charset="0"/>
              </a:rPr>
              <a:t>When hibernating, ladybirds huddle together in order to keep warm.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535379"/>
      </a:accent3>
      <a:accent4>
        <a:srgbClr val="737359"/>
      </a:accent4>
      <a:accent5>
        <a:srgbClr val="939339"/>
      </a:accent5>
      <a:accent6>
        <a:srgbClr val="B3B319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">
  <a:themeElements>
    <a:clrScheme name="Presentation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535379"/>
      </a:accent3>
      <a:accent4>
        <a:srgbClr val="737359"/>
      </a:accent4>
      <a:accent5>
        <a:srgbClr val="939339"/>
      </a:accent5>
      <a:accent6>
        <a:srgbClr val="B3B319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319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Sassoon Infant Md</vt:lpstr>
      <vt:lpstr>Sassoon Infant Rg</vt:lpstr>
      <vt:lpstr>Sketch Block</vt:lpstr>
      <vt:lpstr>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User</dc:creator>
  <cp:keywords/>
  <dc:description/>
  <cp:lastModifiedBy>Mike Nelson</cp:lastModifiedBy>
  <cp:revision>2</cp:revision>
  <dcterms:created xsi:type="dcterms:W3CDTF">2012-11-21T12:26:22Z</dcterms:created>
  <dcterms:modified xsi:type="dcterms:W3CDTF">2020-05-10T19:08:09Z</dcterms:modified>
</cp:coreProperties>
</file>