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801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282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4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38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8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252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898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4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194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717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E5A43-3702-4EC8-8557-DEBF4076A97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80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87" y="90487"/>
            <a:ext cx="8963025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39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162" y="66675"/>
            <a:ext cx="9591675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4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800" y="0"/>
            <a:ext cx="94003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54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082" y="0"/>
            <a:ext cx="9135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3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363" y="0"/>
            <a:ext cx="91732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580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891" y="0"/>
            <a:ext cx="9506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72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0" y="0"/>
            <a:ext cx="9202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72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819" y="0"/>
            <a:ext cx="9020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032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735" y="0"/>
            <a:ext cx="918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640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145" y="0"/>
            <a:ext cx="8993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8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39" y="0"/>
            <a:ext cx="9149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0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603" y="0"/>
            <a:ext cx="8988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80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99" y="0"/>
            <a:ext cx="91518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2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466" y="0"/>
            <a:ext cx="90190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86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087" y="0"/>
            <a:ext cx="9343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4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723" y="0"/>
            <a:ext cx="8818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53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099" y="0"/>
            <a:ext cx="91858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10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This week’s Big Write is on something completely different. Using the pictures about the story of Cinderella, I would like you to retell the story.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889278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234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44</Words>
  <Application>Microsoft Office PowerPoint</Application>
  <PresentationFormat>Widescreen</PresentationFormat>
  <Paragraphs>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2021-01-25T12:44:20Z</dcterms:created>
  <dcterms:modified xsi:type="dcterms:W3CDTF">2021-02-02T11:36:56Z</dcterms:modified>
</cp:coreProperties>
</file>