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90" r:id="rId6"/>
    <p:sldId id="284" r:id="rId7"/>
    <p:sldId id="291" r:id="rId8"/>
    <p:sldId id="269" r:id="rId9"/>
    <p:sldId id="275" r:id="rId10"/>
    <p:sldId id="289" r:id="rId11"/>
    <p:sldId id="270" r:id="rId12"/>
    <p:sldId id="281" r:id="rId13"/>
    <p:sldId id="277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396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9129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4363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0643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6737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1742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422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903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9842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109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842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787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4127943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vimeo.com/49828631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7" Type="http://schemas.openxmlformats.org/officeDocument/2006/relationships/hyperlink" Target="https://www.topmarks.co.uk/maths-games/hit-the-button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3107137"/>
              </p:ext>
            </p:extLst>
          </p:nvPr>
        </p:nvGraphicFramePr>
        <p:xfrm>
          <a:off x="808383" y="475349"/>
          <a:ext cx="10472761" cy="6559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5352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052084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53054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944776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22488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 Handwriting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  Formation</a:t>
                      </a:r>
                    </a:p>
                    <a:p>
                      <a:r>
                        <a:rPr lang="en-US" dirty="0"/>
                        <a:t>Diagonal Joins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Letters to trace and write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Lined handwriting Paper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Poetry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Listen to ‘Earthrise’</a:t>
                      </a:r>
                    </a:p>
                    <a:p>
                      <a:r>
                        <a:rPr lang="en-US" dirty="0"/>
                        <a:t>By Amanda Gorman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Record some ‘wow’ words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Printable Poem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994743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Write a Haiku related to the environment and 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Write a rough copy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Write neatly on lined paper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Mount your poem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Upload to </a:t>
                      </a:r>
                      <a:r>
                        <a:rPr lang="en-US" dirty="0" err="1"/>
                        <a:t>Skyday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White Rose </a:t>
                      </a:r>
                    </a:p>
                    <a:p>
                      <a:r>
                        <a:rPr lang="en-GB" sz="1800" dirty="0"/>
                        <a:t>Year 3 Spring Block</a:t>
                      </a:r>
                    </a:p>
                    <a:p>
                      <a:r>
                        <a:rPr lang="en-GB" sz="1800" dirty="0"/>
                        <a:t>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Add Money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in our  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and Miss Price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‘Big Joe’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Friday 26</a:t>
            </a:r>
            <a:r>
              <a:rPr lang="en-GB" baseline="30000" dirty="0"/>
              <a:t>th</a:t>
            </a:r>
            <a:r>
              <a:rPr lang="en-GB" dirty="0"/>
              <a:t> February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2CDE8-DC78-4F3C-AF4B-6F75BD31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097" y="557212"/>
            <a:ext cx="5734050" cy="5743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84AE2B-15CA-450E-A48A-7C5EB334015C}"/>
              </a:ext>
            </a:extLst>
          </p:cNvPr>
          <p:cNvSpPr txBox="1"/>
          <p:nvPr/>
        </p:nvSpPr>
        <p:spPr>
          <a:xfrm>
            <a:off x="5092535" y="95003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 Lines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C75AEA-BC90-4AE8-8DE1-B0B7F358F8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5279" y="724673"/>
            <a:ext cx="5040063" cy="540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33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18E93-3CA6-4A1A-84D1-3174D8483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7585" y="709438"/>
            <a:ext cx="6068290" cy="566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86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amanda gorman earthrise poem">
            <a:extLst>
              <a:ext uri="{FF2B5EF4-FFF2-40B4-BE49-F238E27FC236}">
                <a16:creationId xmlns:a16="http://schemas.microsoft.com/office/drawing/2014/main" id="{F982AAA0-0817-4D83-93E4-B95950A3C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795" y="1989991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BA2F02-A9C5-4F51-9EB0-65D68B635549}"/>
              </a:ext>
            </a:extLst>
          </p:cNvPr>
          <p:cNvSpPr txBox="1"/>
          <p:nvPr/>
        </p:nvSpPr>
        <p:spPr>
          <a:xfrm>
            <a:off x="202019" y="106326"/>
            <a:ext cx="11036595" cy="15696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                                Today, I would like you to write a Haiku Poem</a:t>
            </a:r>
          </a:p>
          <a:p>
            <a:r>
              <a:rPr lang="en-GB" dirty="0"/>
              <a:t>                                 It needs to be on the theme of our environment and climate change.</a:t>
            </a:r>
          </a:p>
          <a:p>
            <a:r>
              <a:rPr lang="en-GB" dirty="0"/>
              <a:t>                                      Go to the Earthrise PPT in the folder and follow the instructions from there.</a:t>
            </a:r>
          </a:p>
          <a:p>
            <a:r>
              <a:rPr lang="en-GB" dirty="0"/>
              <a:t>                                                          You will need some help from an adult.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415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Add Money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https://vimeo.com/498286318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505" y="3223268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970716" y="5435619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 QC3571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970716" y="4947012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6C91024-D0BD-4D2B-A733-678605FFE9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6835" y="2934527"/>
            <a:ext cx="4370549" cy="28242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6B73207-DF5A-4651-8868-DC00627BBD82}"/>
              </a:ext>
            </a:extLst>
          </p:cNvPr>
          <p:cNvSpPr txBox="1"/>
          <p:nvPr/>
        </p:nvSpPr>
        <p:spPr>
          <a:xfrm>
            <a:off x="6226097" y="6152027"/>
            <a:ext cx="59659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29390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55173A-4CA8-4F03-905B-C61029BB51E3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For French and PE, see activities in the Year 3 Folder.</a:t>
            </a:r>
          </a:p>
        </p:txBody>
      </p:sp>
    </p:spTree>
    <p:extLst>
      <p:ext uri="{BB962C8B-B14F-4D97-AF65-F5344CB8AC3E}">
        <p14:creationId xmlns:p14="http://schemas.microsoft.com/office/powerpoint/2010/main" val="3751429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2097</TotalTime>
  <Words>459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Abadi</vt:lpstr>
      <vt:lpstr>Arial</vt:lpstr>
      <vt:lpstr>Calibri</vt:lpstr>
      <vt:lpstr>Calibri Light</vt:lpstr>
      <vt:lpstr>Lato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119</cp:revision>
  <dcterms:created xsi:type="dcterms:W3CDTF">2021-01-05T10:13:18Z</dcterms:created>
  <dcterms:modified xsi:type="dcterms:W3CDTF">2021-02-23T12:21:10Z</dcterms:modified>
</cp:coreProperties>
</file>