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90" r:id="rId6"/>
    <p:sldId id="284" r:id="rId7"/>
    <p:sldId id="296" r:id="rId8"/>
    <p:sldId id="291" r:id="rId9"/>
    <p:sldId id="297" r:id="rId10"/>
    <p:sldId id="299" r:id="rId11"/>
    <p:sldId id="298" r:id="rId12"/>
    <p:sldId id="300" r:id="rId13"/>
    <p:sldId id="269" r:id="rId14"/>
    <p:sldId id="275" r:id="rId15"/>
    <p:sldId id="289" r:id="rId16"/>
    <p:sldId id="270" r:id="rId17"/>
    <p:sldId id="281" r:id="rId18"/>
    <p:sldId id="277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396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9129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4363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0643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673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1742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422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903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9842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109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84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78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4127943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vimeo.com/50037801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7" Type="http://schemas.openxmlformats.org/officeDocument/2006/relationships/hyperlink" Target="https://www.topmarks.co.uk/maths-games/hit-the-button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png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dbSv-A7zH0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91834"/>
              </p:ext>
            </p:extLst>
          </p:nvPr>
        </p:nvGraphicFramePr>
        <p:xfrm>
          <a:off x="500136" y="546265"/>
          <a:ext cx="10217427" cy="6285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7737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614416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22488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Handwriting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  Formation</a:t>
                      </a:r>
                    </a:p>
                    <a:p>
                      <a:r>
                        <a:rPr lang="en-US" dirty="0"/>
                        <a:t>Diagonal Joins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Letters to trace and write</a:t>
                      </a:r>
                    </a:p>
                    <a:p>
                      <a:r>
                        <a:rPr lang="en-US" dirty="0"/>
                        <a:t>Lined handwriting Paper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Story Planning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Story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Outline in the folder</a:t>
                      </a:r>
                    </a:p>
                    <a:p>
                      <a:r>
                        <a:rPr lang="en-US" dirty="0" err="1"/>
                        <a:t>Mrs</a:t>
                      </a:r>
                      <a:r>
                        <a:rPr lang="en-US" dirty="0"/>
                        <a:t> Smith’s PPT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25434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Written Task</a:t>
                      </a:r>
                    </a:p>
                    <a:p>
                      <a:r>
                        <a:rPr lang="en-US" sz="1800" dirty="0"/>
                        <a:t>‘The Twits’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Finish the chapter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The Boys Escape!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White Rose </a:t>
                      </a:r>
                    </a:p>
                    <a:p>
                      <a:r>
                        <a:rPr lang="en-GB" sz="1800" dirty="0"/>
                        <a:t>Year 3 Spring Block</a:t>
                      </a:r>
                    </a:p>
                    <a:p>
                      <a:r>
                        <a:rPr lang="en-GB" sz="1800" dirty="0"/>
                        <a:t>Statistics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Interpret Pictograms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‘World Prayer Day’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on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5</a:t>
            </a:r>
            <a:r>
              <a:rPr lang="en-GB" baseline="30000" dirty="0"/>
              <a:t>th</a:t>
            </a:r>
            <a:r>
              <a:rPr lang="en-GB" dirty="0"/>
              <a:t> March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EB7AF1-C3A2-4B5F-B1C2-E3FCD1A8F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585787"/>
            <a:ext cx="609600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F3F92-47FE-45B7-BD57-A87ADA278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925" y="480060"/>
            <a:ext cx="7456227" cy="576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91398" y="1726876"/>
            <a:ext cx="6545808" cy="505044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8619417" y="4079006"/>
            <a:ext cx="2145266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By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8011671" y="900024"/>
            <a:ext cx="4068730" cy="3475950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4622774" y="4774781"/>
            <a:ext cx="79671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24:50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B9F51B-A4E0-4062-A428-A8BE5CBCA479}"/>
              </a:ext>
            </a:extLst>
          </p:cNvPr>
          <p:cNvSpPr txBox="1"/>
          <p:nvPr/>
        </p:nvSpPr>
        <p:spPr>
          <a:xfrm>
            <a:off x="1385929" y="80680"/>
            <a:ext cx="84917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Make sure you have read or listened to the chapters: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Sticky Little Boys</a:t>
            </a:r>
          </a:p>
        </p:txBody>
      </p:sp>
    </p:spTree>
    <p:extLst>
      <p:ext uri="{BB962C8B-B14F-4D97-AF65-F5344CB8AC3E}">
        <p14:creationId xmlns:p14="http://schemas.microsoft.com/office/powerpoint/2010/main" val="4070479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8EDE37-26CD-461B-996A-CE730D21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3573" y="643467"/>
            <a:ext cx="5017819" cy="5571066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B1AFFB-B456-4A35-9CC3-38FE504223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608" y="643467"/>
            <a:ext cx="468954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739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7F11A1-7CE0-4A2C-9161-4A55DFBCD6CB}"/>
              </a:ext>
            </a:extLst>
          </p:cNvPr>
          <p:cNvSpPr txBox="1"/>
          <p:nvPr/>
        </p:nvSpPr>
        <p:spPr>
          <a:xfrm>
            <a:off x="1306551" y="374897"/>
            <a:ext cx="9578898" cy="15696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‘…they all tumbled out of the tree and ran for home with their naked bottoms winking at the sun.’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8A9AD1-74B4-47C6-A708-BA5D59AB2BC0}"/>
              </a:ext>
            </a:extLst>
          </p:cNvPr>
          <p:cNvSpPr txBox="1"/>
          <p:nvPr/>
        </p:nvSpPr>
        <p:spPr>
          <a:xfrm>
            <a:off x="1198756" y="3272883"/>
            <a:ext cx="10231245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600" dirty="0"/>
              <a:t>I would like you to add  2 paragraphs to this chapter.</a:t>
            </a:r>
          </a:p>
          <a:p>
            <a:r>
              <a:rPr lang="en-GB" sz="3600" dirty="0"/>
              <a:t>               Follow the slides to help you.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0A3AD-E9C9-4C15-ABD4-9535DEA3EBD0}"/>
              </a:ext>
            </a:extLst>
          </p:cNvPr>
          <p:cNvSpPr txBox="1"/>
          <p:nvPr/>
        </p:nvSpPr>
        <p:spPr>
          <a:xfrm>
            <a:off x="1752189" y="5171262"/>
            <a:ext cx="8687621" cy="1477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There is an example of my story map and story on a  separate PPT.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This should give you an idea of what is expected. You are welcome to use some of my ideas but add your own too.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It is fine if yours is shorter but your paragraphs should have a few sentences in 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36678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366375-322B-4839-A006-4743AAE60FEF}"/>
              </a:ext>
            </a:extLst>
          </p:cNvPr>
          <p:cNvSpPr txBox="1"/>
          <p:nvPr/>
        </p:nvSpPr>
        <p:spPr>
          <a:xfrm>
            <a:off x="3711762" y="246341"/>
            <a:ext cx="3166947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A few things to think about</a:t>
            </a:r>
            <a:r>
              <a:rPr lang="en-GB" b="1" dirty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9806F2-2F2E-472D-8AF4-9AD8422487AF}"/>
              </a:ext>
            </a:extLst>
          </p:cNvPr>
          <p:cNvSpPr txBox="1"/>
          <p:nvPr/>
        </p:nvSpPr>
        <p:spPr>
          <a:xfrm>
            <a:off x="1388323" y="818128"/>
            <a:ext cx="8447049" cy="286232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What did the boys do next?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Did they stay together or go separate ways?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Did anyone see them running home?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Did they try to cover up as they ran?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How were they feeling?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Did they try to hide as they made their way home?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What did they do when they got to their homes?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dirty="0"/>
              <a:t>Did they sneak in or have to explain how they lost their pants?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dirty="0"/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911A3-1963-465E-8908-F1FC32631C05}"/>
              </a:ext>
            </a:extLst>
          </p:cNvPr>
          <p:cNvSpPr txBox="1"/>
          <p:nvPr/>
        </p:nvSpPr>
        <p:spPr>
          <a:xfrm>
            <a:off x="1575105" y="3859755"/>
            <a:ext cx="8073483" cy="28623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      </a:t>
            </a:r>
            <a:r>
              <a:rPr lang="en-GB" b="1" dirty="0">
                <a:solidFill>
                  <a:srgbClr val="002060"/>
                </a:solidFill>
              </a:rPr>
              <a:t>Your Two Paragraphs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 need to write sentences that include detail, adjectives and interesting words.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Keep your reader engaged and keen to read 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 can use humour but nothing rude or offensive. Be sensible in your writing.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 are welcome to write a rough copy after your story map and then write a really neat copy.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Either write as if you are one of the boys or as a third person retelling the events.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Your first paragraph could be the  journey home.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Your second paragraph could be  arriving at their home.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3740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45ACB7-4276-4950-8810-C6B0D9360412}"/>
              </a:ext>
            </a:extLst>
          </p:cNvPr>
          <p:cNvSpPr txBox="1"/>
          <p:nvPr/>
        </p:nvSpPr>
        <p:spPr>
          <a:xfrm>
            <a:off x="2798957" y="234175"/>
            <a:ext cx="6055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                          </a:t>
            </a:r>
            <a:r>
              <a:rPr lang="en-GB" b="1" u="sng" dirty="0"/>
              <a:t>Draw a Story Map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E5610-357D-4AF4-9622-8DEDCAFA3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41" y="865010"/>
            <a:ext cx="10733722" cy="575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15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45ACB7-4276-4950-8810-C6B0D9360412}"/>
              </a:ext>
            </a:extLst>
          </p:cNvPr>
          <p:cNvSpPr txBox="1"/>
          <p:nvPr/>
        </p:nvSpPr>
        <p:spPr>
          <a:xfrm>
            <a:off x="2517568" y="174800"/>
            <a:ext cx="6305797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                    </a:t>
            </a:r>
            <a:r>
              <a:rPr lang="en-GB" b="1" u="sng" dirty="0"/>
              <a:t>Set out your page for your paragraphs</a:t>
            </a:r>
          </a:p>
          <a:p>
            <a:r>
              <a:rPr lang="en-GB" b="1" dirty="0"/>
              <a:t>     (There is an example of my story on the separate PPT)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F6C24B-FC58-4D13-9D94-2ED9C5F694A0}"/>
              </a:ext>
            </a:extLst>
          </p:cNvPr>
          <p:cNvSpPr/>
          <p:nvPr/>
        </p:nvSpPr>
        <p:spPr>
          <a:xfrm>
            <a:off x="1983178" y="1579419"/>
            <a:ext cx="8265227" cy="4940134"/>
          </a:xfrm>
          <a:custGeom>
            <a:avLst/>
            <a:gdLst>
              <a:gd name="connsiteX0" fmla="*/ 0 w 8265227"/>
              <a:gd name="connsiteY0" fmla="*/ 823372 h 4940134"/>
              <a:gd name="connsiteX1" fmla="*/ 823372 w 8265227"/>
              <a:gd name="connsiteY1" fmla="*/ 0 h 4940134"/>
              <a:gd name="connsiteX2" fmla="*/ 1419035 w 8265227"/>
              <a:gd name="connsiteY2" fmla="*/ 0 h 4940134"/>
              <a:gd name="connsiteX3" fmla="*/ 1882329 w 8265227"/>
              <a:gd name="connsiteY3" fmla="*/ 0 h 4940134"/>
              <a:gd name="connsiteX4" fmla="*/ 2411808 w 8265227"/>
              <a:gd name="connsiteY4" fmla="*/ 0 h 4940134"/>
              <a:gd name="connsiteX5" fmla="*/ 3139841 w 8265227"/>
              <a:gd name="connsiteY5" fmla="*/ 0 h 4940134"/>
              <a:gd name="connsiteX6" fmla="*/ 3867874 w 8265227"/>
              <a:gd name="connsiteY6" fmla="*/ 0 h 4940134"/>
              <a:gd name="connsiteX7" fmla="*/ 4463538 w 8265227"/>
              <a:gd name="connsiteY7" fmla="*/ 0 h 4940134"/>
              <a:gd name="connsiteX8" fmla="*/ 5059201 w 8265227"/>
              <a:gd name="connsiteY8" fmla="*/ 0 h 4940134"/>
              <a:gd name="connsiteX9" fmla="*/ 5522495 w 8265227"/>
              <a:gd name="connsiteY9" fmla="*/ 0 h 4940134"/>
              <a:gd name="connsiteX10" fmla="*/ 6250528 w 8265227"/>
              <a:gd name="connsiteY10" fmla="*/ 0 h 4940134"/>
              <a:gd name="connsiteX11" fmla="*/ 7441855 w 8265227"/>
              <a:gd name="connsiteY11" fmla="*/ 0 h 4940134"/>
              <a:gd name="connsiteX12" fmla="*/ 8265227 w 8265227"/>
              <a:gd name="connsiteY12" fmla="*/ 823372 h 4940134"/>
              <a:gd name="connsiteX13" fmla="*/ 8265227 w 8265227"/>
              <a:gd name="connsiteY13" fmla="*/ 1449116 h 4940134"/>
              <a:gd name="connsiteX14" fmla="*/ 8265227 w 8265227"/>
              <a:gd name="connsiteY14" fmla="*/ 2041926 h 4940134"/>
              <a:gd name="connsiteX15" fmla="*/ 8265227 w 8265227"/>
              <a:gd name="connsiteY15" fmla="*/ 2667670 h 4940134"/>
              <a:gd name="connsiteX16" fmla="*/ 8265227 w 8265227"/>
              <a:gd name="connsiteY16" fmla="*/ 3260481 h 4940134"/>
              <a:gd name="connsiteX17" fmla="*/ 8265227 w 8265227"/>
              <a:gd name="connsiteY17" fmla="*/ 4116762 h 4940134"/>
              <a:gd name="connsiteX18" fmla="*/ 7441855 w 8265227"/>
              <a:gd name="connsiteY18" fmla="*/ 4940134 h 4940134"/>
              <a:gd name="connsiteX19" fmla="*/ 6846192 w 8265227"/>
              <a:gd name="connsiteY19" fmla="*/ 4940134 h 4940134"/>
              <a:gd name="connsiteX20" fmla="*/ 6118158 w 8265227"/>
              <a:gd name="connsiteY20" fmla="*/ 4940134 h 4940134"/>
              <a:gd name="connsiteX21" fmla="*/ 5323940 w 8265227"/>
              <a:gd name="connsiteY21" fmla="*/ 4940134 h 4940134"/>
              <a:gd name="connsiteX22" fmla="*/ 4529722 w 8265227"/>
              <a:gd name="connsiteY22" fmla="*/ 4940134 h 4940134"/>
              <a:gd name="connsiteX23" fmla="*/ 4000244 w 8265227"/>
              <a:gd name="connsiteY23" fmla="*/ 4940134 h 4940134"/>
              <a:gd name="connsiteX24" fmla="*/ 3536950 w 8265227"/>
              <a:gd name="connsiteY24" fmla="*/ 4940134 h 4940134"/>
              <a:gd name="connsiteX25" fmla="*/ 2808917 w 8265227"/>
              <a:gd name="connsiteY25" fmla="*/ 4940134 h 4940134"/>
              <a:gd name="connsiteX26" fmla="*/ 2080884 w 8265227"/>
              <a:gd name="connsiteY26" fmla="*/ 4940134 h 4940134"/>
              <a:gd name="connsiteX27" fmla="*/ 1551405 w 8265227"/>
              <a:gd name="connsiteY27" fmla="*/ 4940134 h 4940134"/>
              <a:gd name="connsiteX28" fmla="*/ 823372 w 8265227"/>
              <a:gd name="connsiteY28" fmla="*/ 4940134 h 4940134"/>
              <a:gd name="connsiteX29" fmla="*/ 0 w 8265227"/>
              <a:gd name="connsiteY29" fmla="*/ 4116762 h 4940134"/>
              <a:gd name="connsiteX30" fmla="*/ 0 w 8265227"/>
              <a:gd name="connsiteY30" fmla="*/ 3491018 h 4940134"/>
              <a:gd name="connsiteX31" fmla="*/ 0 w 8265227"/>
              <a:gd name="connsiteY31" fmla="*/ 2898208 h 4940134"/>
              <a:gd name="connsiteX32" fmla="*/ 0 w 8265227"/>
              <a:gd name="connsiteY32" fmla="*/ 2206596 h 4940134"/>
              <a:gd name="connsiteX33" fmla="*/ 0 w 8265227"/>
              <a:gd name="connsiteY33" fmla="*/ 1514984 h 4940134"/>
              <a:gd name="connsiteX34" fmla="*/ 0 w 8265227"/>
              <a:gd name="connsiteY34" fmla="*/ 823372 h 4940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8265227" h="4940134" fill="none" extrusionOk="0">
                <a:moveTo>
                  <a:pt x="0" y="823372"/>
                </a:moveTo>
                <a:cubicBezTo>
                  <a:pt x="67078" y="415387"/>
                  <a:pt x="322059" y="-27366"/>
                  <a:pt x="823372" y="0"/>
                </a:cubicBezTo>
                <a:cubicBezTo>
                  <a:pt x="985401" y="17562"/>
                  <a:pt x="1122768" y="-24842"/>
                  <a:pt x="1419035" y="0"/>
                </a:cubicBezTo>
                <a:cubicBezTo>
                  <a:pt x="1715302" y="24842"/>
                  <a:pt x="1783954" y="15188"/>
                  <a:pt x="1882329" y="0"/>
                </a:cubicBezTo>
                <a:cubicBezTo>
                  <a:pt x="1980704" y="-15188"/>
                  <a:pt x="2163628" y="15477"/>
                  <a:pt x="2411808" y="0"/>
                </a:cubicBezTo>
                <a:cubicBezTo>
                  <a:pt x="2659988" y="-15477"/>
                  <a:pt x="2850836" y="25260"/>
                  <a:pt x="3139841" y="0"/>
                </a:cubicBezTo>
                <a:cubicBezTo>
                  <a:pt x="3428846" y="-25260"/>
                  <a:pt x="3521216" y="9729"/>
                  <a:pt x="3867874" y="0"/>
                </a:cubicBezTo>
                <a:cubicBezTo>
                  <a:pt x="4214532" y="-9729"/>
                  <a:pt x="4305781" y="2767"/>
                  <a:pt x="4463538" y="0"/>
                </a:cubicBezTo>
                <a:cubicBezTo>
                  <a:pt x="4621295" y="-2767"/>
                  <a:pt x="4904868" y="-20546"/>
                  <a:pt x="5059201" y="0"/>
                </a:cubicBezTo>
                <a:cubicBezTo>
                  <a:pt x="5213534" y="20546"/>
                  <a:pt x="5331657" y="15444"/>
                  <a:pt x="5522495" y="0"/>
                </a:cubicBezTo>
                <a:cubicBezTo>
                  <a:pt x="5713333" y="-15444"/>
                  <a:pt x="6036335" y="11335"/>
                  <a:pt x="6250528" y="0"/>
                </a:cubicBezTo>
                <a:cubicBezTo>
                  <a:pt x="6464721" y="-11335"/>
                  <a:pt x="7111004" y="-17087"/>
                  <a:pt x="7441855" y="0"/>
                </a:cubicBezTo>
                <a:cubicBezTo>
                  <a:pt x="7855570" y="101554"/>
                  <a:pt x="8299087" y="384122"/>
                  <a:pt x="8265227" y="823372"/>
                </a:cubicBezTo>
                <a:cubicBezTo>
                  <a:pt x="8255975" y="1014111"/>
                  <a:pt x="8260536" y="1178600"/>
                  <a:pt x="8265227" y="1449116"/>
                </a:cubicBezTo>
                <a:cubicBezTo>
                  <a:pt x="8269918" y="1719632"/>
                  <a:pt x="8248800" y="1748923"/>
                  <a:pt x="8265227" y="2041926"/>
                </a:cubicBezTo>
                <a:cubicBezTo>
                  <a:pt x="8281655" y="2334929"/>
                  <a:pt x="8295311" y="2378309"/>
                  <a:pt x="8265227" y="2667670"/>
                </a:cubicBezTo>
                <a:cubicBezTo>
                  <a:pt x="8235143" y="2957031"/>
                  <a:pt x="8256512" y="3134787"/>
                  <a:pt x="8265227" y="3260481"/>
                </a:cubicBezTo>
                <a:cubicBezTo>
                  <a:pt x="8273942" y="3386175"/>
                  <a:pt x="8267752" y="3765730"/>
                  <a:pt x="8265227" y="4116762"/>
                </a:cubicBezTo>
                <a:cubicBezTo>
                  <a:pt x="8163621" y="4542598"/>
                  <a:pt x="7807481" y="4926194"/>
                  <a:pt x="7441855" y="4940134"/>
                </a:cubicBezTo>
                <a:cubicBezTo>
                  <a:pt x="7201477" y="4950296"/>
                  <a:pt x="7006155" y="4917485"/>
                  <a:pt x="6846192" y="4940134"/>
                </a:cubicBezTo>
                <a:cubicBezTo>
                  <a:pt x="6686229" y="4962783"/>
                  <a:pt x="6416568" y="4967567"/>
                  <a:pt x="6118158" y="4940134"/>
                </a:cubicBezTo>
                <a:cubicBezTo>
                  <a:pt x="5819748" y="4912701"/>
                  <a:pt x="5646993" y="4919518"/>
                  <a:pt x="5323940" y="4940134"/>
                </a:cubicBezTo>
                <a:cubicBezTo>
                  <a:pt x="5000887" y="4960750"/>
                  <a:pt x="4915099" y="4920229"/>
                  <a:pt x="4529722" y="4940134"/>
                </a:cubicBezTo>
                <a:cubicBezTo>
                  <a:pt x="4144345" y="4960039"/>
                  <a:pt x="4223712" y="4959904"/>
                  <a:pt x="4000244" y="4940134"/>
                </a:cubicBezTo>
                <a:cubicBezTo>
                  <a:pt x="3776776" y="4920364"/>
                  <a:pt x="3735123" y="4955036"/>
                  <a:pt x="3536950" y="4940134"/>
                </a:cubicBezTo>
                <a:cubicBezTo>
                  <a:pt x="3338777" y="4925232"/>
                  <a:pt x="3141358" y="4931459"/>
                  <a:pt x="2808917" y="4940134"/>
                </a:cubicBezTo>
                <a:cubicBezTo>
                  <a:pt x="2476476" y="4948809"/>
                  <a:pt x="2366392" y="4933483"/>
                  <a:pt x="2080884" y="4940134"/>
                </a:cubicBezTo>
                <a:cubicBezTo>
                  <a:pt x="1795376" y="4946785"/>
                  <a:pt x="1787275" y="4915258"/>
                  <a:pt x="1551405" y="4940134"/>
                </a:cubicBezTo>
                <a:cubicBezTo>
                  <a:pt x="1315535" y="4965010"/>
                  <a:pt x="1102607" y="4915500"/>
                  <a:pt x="823372" y="4940134"/>
                </a:cubicBezTo>
                <a:cubicBezTo>
                  <a:pt x="386260" y="4902103"/>
                  <a:pt x="-16298" y="4560518"/>
                  <a:pt x="0" y="4116762"/>
                </a:cubicBezTo>
                <a:cubicBezTo>
                  <a:pt x="-11544" y="3898465"/>
                  <a:pt x="10142" y="3676586"/>
                  <a:pt x="0" y="3491018"/>
                </a:cubicBezTo>
                <a:cubicBezTo>
                  <a:pt x="-10142" y="3305450"/>
                  <a:pt x="-21047" y="3187208"/>
                  <a:pt x="0" y="2898208"/>
                </a:cubicBezTo>
                <a:cubicBezTo>
                  <a:pt x="21047" y="2609208"/>
                  <a:pt x="8159" y="2518997"/>
                  <a:pt x="0" y="2206596"/>
                </a:cubicBezTo>
                <a:cubicBezTo>
                  <a:pt x="-8159" y="1894195"/>
                  <a:pt x="-21368" y="1752686"/>
                  <a:pt x="0" y="1514984"/>
                </a:cubicBezTo>
                <a:cubicBezTo>
                  <a:pt x="21368" y="1277282"/>
                  <a:pt x="-11672" y="1130933"/>
                  <a:pt x="0" y="823372"/>
                </a:cubicBezTo>
                <a:close/>
              </a:path>
              <a:path w="8265227" h="4940134" stroke="0" extrusionOk="0">
                <a:moveTo>
                  <a:pt x="0" y="823372"/>
                </a:moveTo>
                <a:cubicBezTo>
                  <a:pt x="-64795" y="390487"/>
                  <a:pt x="404006" y="2793"/>
                  <a:pt x="823372" y="0"/>
                </a:cubicBezTo>
                <a:cubicBezTo>
                  <a:pt x="1132753" y="-14866"/>
                  <a:pt x="1269443" y="-1465"/>
                  <a:pt x="1551405" y="0"/>
                </a:cubicBezTo>
                <a:cubicBezTo>
                  <a:pt x="1833367" y="1465"/>
                  <a:pt x="1999683" y="-28638"/>
                  <a:pt x="2147069" y="0"/>
                </a:cubicBezTo>
                <a:cubicBezTo>
                  <a:pt x="2294455" y="28638"/>
                  <a:pt x="2572570" y="11251"/>
                  <a:pt x="2875102" y="0"/>
                </a:cubicBezTo>
                <a:cubicBezTo>
                  <a:pt x="3177634" y="-11251"/>
                  <a:pt x="3164770" y="4166"/>
                  <a:pt x="3338396" y="0"/>
                </a:cubicBezTo>
                <a:cubicBezTo>
                  <a:pt x="3512022" y="-4166"/>
                  <a:pt x="3820576" y="24235"/>
                  <a:pt x="4132614" y="0"/>
                </a:cubicBezTo>
                <a:cubicBezTo>
                  <a:pt x="4444652" y="-24235"/>
                  <a:pt x="4385163" y="19513"/>
                  <a:pt x="4595907" y="0"/>
                </a:cubicBezTo>
                <a:cubicBezTo>
                  <a:pt x="4806651" y="-19513"/>
                  <a:pt x="5007615" y="90"/>
                  <a:pt x="5323940" y="0"/>
                </a:cubicBezTo>
                <a:cubicBezTo>
                  <a:pt x="5640265" y="-90"/>
                  <a:pt x="5723330" y="-27448"/>
                  <a:pt x="5919604" y="0"/>
                </a:cubicBezTo>
                <a:cubicBezTo>
                  <a:pt x="6115878" y="27448"/>
                  <a:pt x="6277005" y="22892"/>
                  <a:pt x="6449083" y="0"/>
                </a:cubicBezTo>
                <a:cubicBezTo>
                  <a:pt x="6621161" y="-22892"/>
                  <a:pt x="7098824" y="4358"/>
                  <a:pt x="7441855" y="0"/>
                </a:cubicBezTo>
                <a:cubicBezTo>
                  <a:pt x="7887190" y="-27800"/>
                  <a:pt x="8284551" y="424877"/>
                  <a:pt x="8265227" y="823372"/>
                </a:cubicBezTo>
                <a:cubicBezTo>
                  <a:pt x="8256814" y="989169"/>
                  <a:pt x="8275747" y="1315704"/>
                  <a:pt x="8265227" y="1449116"/>
                </a:cubicBezTo>
                <a:cubicBezTo>
                  <a:pt x="8254707" y="1582528"/>
                  <a:pt x="8281354" y="1998183"/>
                  <a:pt x="8265227" y="2173662"/>
                </a:cubicBezTo>
                <a:cubicBezTo>
                  <a:pt x="8249100" y="2349141"/>
                  <a:pt x="8278647" y="2563561"/>
                  <a:pt x="8265227" y="2799406"/>
                </a:cubicBezTo>
                <a:cubicBezTo>
                  <a:pt x="8251807" y="3035251"/>
                  <a:pt x="8232668" y="3148366"/>
                  <a:pt x="8265227" y="3458084"/>
                </a:cubicBezTo>
                <a:cubicBezTo>
                  <a:pt x="8297786" y="3767802"/>
                  <a:pt x="8274961" y="3822200"/>
                  <a:pt x="8265227" y="4116762"/>
                </a:cubicBezTo>
                <a:cubicBezTo>
                  <a:pt x="8255052" y="4561965"/>
                  <a:pt x="7808057" y="4873258"/>
                  <a:pt x="7441855" y="4940134"/>
                </a:cubicBezTo>
                <a:cubicBezTo>
                  <a:pt x="7144328" y="4912486"/>
                  <a:pt x="7021845" y="4942871"/>
                  <a:pt x="6713822" y="4940134"/>
                </a:cubicBezTo>
                <a:cubicBezTo>
                  <a:pt x="6405799" y="4937397"/>
                  <a:pt x="6239743" y="4936817"/>
                  <a:pt x="6118158" y="4940134"/>
                </a:cubicBezTo>
                <a:cubicBezTo>
                  <a:pt x="5996573" y="4943451"/>
                  <a:pt x="5684591" y="4922465"/>
                  <a:pt x="5323940" y="4940134"/>
                </a:cubicBezTo>
                <a:cubicBezTo>
                  <a:pt x="4963289" y="4957803"/>
                  <a:pt x="4917943" y="4932363"/>
                  <a:pt x="4662092" y="4940134"/>
                </a:cubicBezTo>
                <a:cubicBezTo>
                  <a:pt x="4406241" y="4947905"/>
                  <a:pt x="4243777" y="4911287"/>
                  <a:pt x="3867874" y="4940134"/>
                </a:cubicBezTo>
                <a:cubicBezTo>
                  <a:pt x="3491971" y="4968981"/>
                  <a:pt x="3586068" y="4952311"/>
                  <a:pt x="3404580" y="4940134"/>
                </a:cubicBezTo>
                <a:cubicBezTo>
                  <a:pt x="3223092" y="4927957"/>
                  <a:pt x="3015093" y="4919660"/>
                  <a:pt x="2742732" y="4940134"/>
                </a:cubicBezTo>
                <a:cubicBezTo>
                  <a:pt x="2470371" y="4960608"/>
                  <a:pt x="2369813" y="4959406"/>
                  <a:pt x="2213253" y="4940134"/>
                </a:cubicBezTo>
                <a:cubicBezTo>
                  <a:pt x="2056693" y="4920862"/>
                  <a:pt x="1868386" y="4958801"/>
                  <a:pt x="1551405" y="4940134"/>
                </a:cubicBezTo>
                <a:cubicBezTo>
                  <a:pt x="1234424" y="4921467"/>
                  <a:pt x="995309" y="4908434"/>
                  <a:pt x="823372" y="4940134"/>
                </a:cubicBezTo>
                <a:cubicBezTo>
                  <a:pt x="354898" y="4970262"/>
                  <a:pt x="10002" y="4575773"/>
                  <a:pt x="0" y="4116762"/>
                </a:cubicBezTo>
                <a:cubicBezTo>
                  <a:pt x="29280" y="3854305"/>
                  <a:pt x="-4141" y="3810658"/>
                  <a:pt x="0" y="3523952"/>
                </a:cubicBezTo>
                <a:cubicBezTo>
                  <a:pt x="4141" y="3237246"/>
                  <a:pt x="20276" y="3151145"/>
                  <a:pt x="0" y="2931142"/>
                </a:cubicBezTo>
                <a:cubicBezTo>
                  <a:pt x="-20276" y="2711139"/>
                  <a:pt x="-5944" y="2445426"/>
                  <a:pt x="0" y="2239530"/>
                </a:cubicBezTo>
                <a:cubicBezTo>
                  <a:pt x="5944" y="2033634"/>
                  <a:pt x="-2433" y="1868347"/>
                  <a:pt x="0" y="1613786"/>
                </a:cubicBezTo>
                <a:cubicBezTo>
                  <a:pt x="2433" y="1359225"/>
                  <a:pt x="35601" y="1197809"/>
                  <a:pt x="0" y="823372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601955423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                                                                          </a:t>
            </a:r>
            <a:r>
              <a:rPr lang="en-GB" u="sng" dirty="0"/>
              <a:t>Friday 5</a:t>
            </a:r>
            <a:r>
              <a:rPr lang="en-GB" u="sng" baseline="30000" dirty="0"/>
              <a:t>th</a:t>
            </a:r>
            <a:r>
              <a:rPr lang="en-GB" u="sng" dirty="0"/>
              <a:t> March 2021</a:t>
            </a:r>
          </a:p>
          <a:p>
            <a:pPr algn="ctr"/>
            <a:r>
              <a:rPr lang="en-GB" dirty="0"/>
              <a:t> </a:t>
            </a:r>
            <a:r>
              <a:rPr lang="en-GB" u="sng" dirty="0"/>
              <a:t>The Escape!</a:t>
            </a:r>
          </a:p>
          <a:p>
            <a:pPr algn="ctr"/>
            <a:endParaRPr lang="en-GB" u="sng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04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Interpret Pictograms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6011873" y="3540837"/>
            <a:ext cx="3678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https://vimeo.com/500378019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505" y="3223268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970716" y="5435619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QC3571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970716" y="4947012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C91024-D0BD-4D2B-A733-678605FFE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6835" y="2934527"/>
            <a:ext cx="4370549" cy="28242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6B73207-DF5A-4651-8868-DC00627BBD82}"/>
              </a:ext>
            </a:extLst>
          </p:cNvPr>
          <p:cNvSpPr txBox="1"/>
          <p:nvPr/>
        </p:nvSpPr>
        <p:spPr>
          <a:xfrm>
            <a:off x="6226097" y="6152027"/>
            <a:ext cx="59659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29390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58CA52-0242-4EE9-AAF9-721694769562}"/>
              </a:ext>
            </a:extLst>
          </p:cNvPr>
          <p:cNvSpPr txBox="1"/>
          <p:nvPr/>
        </p:nvSpPr>
        <p:spPr>
          <a:xfrm>
            <a:off x="264840" y="92993"/>
            <a:ext cx="770828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                                     </a:t>
            </a: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</a:rPr>
              <a:t>Today is the World Day of Prayer </a:t>
            </a:r>
          </a:p>
          <a:p>
            <a:endParaRPr lang="en-GB" dirty="0"/>
          </a:p>
          <a:p>
            <a:pPr algn="ctr"/>
            <a:r>
              <a:rPr lang="en-GB" dirty="0"/>
              <a:t>As such, a special Worship Time has been created by Helen Webb, Chair of Governors, Rev Julie Read and Wendy Maddocks, Foundation Governor. Children should bring a stone or Lego / Duplo brick to the Worship Time.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                      Please follow this link:                </a:t>
            </a:r>
          </a:p>
          <a:p>
            <a:r>
              <a:rPr lang="en-GB" dirty="0"/>
              <a:t>                               </a:t>
            </a:r>
            <a:r>
              <a:rPr lang="en-GB" dirty="0">
                <a:hlinkClick r:id="rId3"/>
              </a:rPr>
              <a:t>https://youtu.be/rdbSv-A7zH0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2064</TotalTime>
  <Words>785</Words>
  <Application>Microsoft Office PowerPoint</Application>
  <PresentationFormat>Widescreen</PresentationFormat>
  <Paragraphs>128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131</cp:revision>
  <dcterms:created xsi:type="dcterms:W3CDTF">2021-01-05T10:13:18Z</dcterms:created>
  <dcterms:modified xsi:type="dcterms:W3CDTF">2021-03-03T13:14:09Z</dcterms:modified>
</cp:coreProperties>
</file>