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78" r:id="rId16"/>
    <p:sldId id="279" r:id="rId17"/>
    <p:sldId id="280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0783-6ED6-44DB-9632-FD80472B36A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18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0783-6ED6-44DB-9632-FD80472B36A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098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0783-6ED6-44DB-9632-FD80472B36A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1468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0783-6ED6-44DB-9632-FD80472B36A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926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0783-6ED6-44DB-9632-FD80472B36A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186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0783-6ED6-44DB-9632-FD80472B36A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1774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0783-6ED6-44DB-9632-FD80472B36A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6074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0783-6ED6-44DB-9632-FD80472B36A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382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0783-6ED6-44DB-9632-FD80472B36A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7014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0783-6ED6-44DB-9632-FD80472B36A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8679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0783-6ED6-44DB-9632-FD80472B36A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255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820783-6ED6-44DB-9632-FD80472B36A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D2AD75-868C-48CC-9F8F-D957712FC9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3236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2076" y="0"/>
            <a:ext cx="100078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940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3236" y="0"/>
            <a:ext cx="103655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7384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872" y="0"/>
            <a:ext cx="107742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4560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83" y="0"/>
            <a:ext cx="109410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6682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877" y="0"/>
            <a:ext cx="105742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7777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699" y="0"/>
            <a:ext cx="101906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3436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6168" y="0"/>
            <a:ext cx="105396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0015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3090" y="0"/>
            <a:ext cx="100858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84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393" y="0"/>
            <a:ext cx="110592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1116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247" y="0"/>
            <a:ext cx="104755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5409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717" y="0"/>
            <a:ext cx="105245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6515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2301" y="0"/>
            <a:ext cx="101473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6231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245" y="0"/>
            <a:ext cx="107615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0737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627" y="0"/>
            <a:ext cx="107247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2134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b="1" u="sng" dirty="0" smtClean="0"/>
              <a:t>Reading </a:t>
            </a:r>
            <a:r>
              <a:rPr lang="en-GB" sz="2400" b="1" u="sng" dirty="0"/>
              <a:t>Comprehension</a:t>
            </a:r>
          </a:p>
        </p:txBody>
      </p:sp>
      <p:pic>
        <p:nvPicPr>
          <p:cNvPr id="1026" name="Picture 2" descr="Understanding and cracking Reading Comprehension - CetK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195" y="1518525"/>
            <a:ext cx="5765542" cy="340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88541" y="5708822"/>
            <a:ext cx="10593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Questions for the reading comprehension can be found on the website.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8946251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99" y="0"/>
            <a:ext cx="11434119" cy="1325563"/>
          </a:xfrm>
        </p:spPr>
        <p:txBody>
          <a:bodyPr>
            <a:normAutofit/>
          </a:bodyPr>
          <a:lstStyle/>
          <a:p>
            <a:r>
              <a:rPr lang="en-GB" sz="3600" dirty="0" smtClean="0">
                <a:solidFill>
                  <a:srgbClr val="0070C0"/>
                </a:solidFill>
              </a:rPr>
              <a:t>Remember to write in full sentences – here is an example…</a:t>
            </a:r>
            <a:endParaRPr lang="en-GB" sz="3600" dirty="0">
              <a:solidFill>
                <a:srgbClr val="007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271" y="1022907"/>
            <a:ext cx="9321243" cy="29250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4799" y="4193059"/>
            <a:ext cx="11516497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7030A0"/>
                </a:solidFill>
              </a:rPr>
              <a:t>Why did the boat sink?</a:t>
            </a:r>
            <a:endParaRPr lang="en-GB" sz="1600" dirty="0" smtClean="0">
              <a:solidFill>
                <a:srgbClr val="7030A0"/>
              </a:solidFill>
            </a:endParaRPr>
          </a:p>
          <a:p>
            <a:endParaRPr lang="en-GB" sz="1100" dirty="0" smtClean="0">
              <a:solidFill>
                <a:srgbClr val="FF0000"/>
              </a:solidFill>
            </a:endParaRPr>
          </a:p>
          <a:p>
            <a:r>
              <a:rPr lang="en-GB" sz="2400" dirty="0" smtClean="0"/>
              <a:t>The boat sank because the basket was too heavy for the boat to carry. </a:t>
            </a:r>
            <a:r>
              <a:rPr lang="en-GB" sz="4000" dirty="0" smtClean="0">
                <a:solidFill>
                  <a:srgbClr val="00B050"/>
                </a:solidFill>
                <a:sym typeface="Wingdings" panose="05000000000000000000" pitchFamily="2" charset="2"/>
              </a:rPr>
              <a:t></a:t>
            </a:r>
            <a:endParaRPr lang="en-GB" sz="4000" dirty="0" smtClean="0">
              <a:solidFill>
                <a:srgbClr val="00B050"/>
              </a:solidFill>
            </a:endParaRPr>
          </a:p>
          <a:p>
            <a:endParaRPr lang="en-GB" sz="2400" dirty="0"/>
          </a:p>
          <a:p>
            <a:r>
              <a:rPr lang="en-GB" sz="2400" dirty="0" smtClean="0"/>
              <a:t>Too heavy. </a:t>
            </a:r>
            <a:r>
              <a:rPr lang="en-GB" sz="3600" dirty="0">
                <a:solidFill>
                  <a:srgbClr val="FF0000"/>
                </a:solidFill>
                <a:sym typeface="Wingdings" panose="05000000000000000000" pitchFamily="2" charset="2"/>
              </a:rPr>
              <a:t></a:t>
            </a:r>
            <a:endParaRPr lang="en-GB" sz="3600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3568" y="2985691"/>
            <a:ext cx="3097555" cy="1207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9782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xcellent work' sticker (35mm) – Packs of 100, 250 or 500 » Blog Archive »  Trophies for Schoo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450" y="195648"/>
            <a:ext cx="6508836" cy="650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15534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</Words>
  <Application>Microsoft Office PowerPoint</Application>
  <PresentationFormat>Widescreen</PresentationFormat>
  <Paragraphs>8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Remember to write in full sentences – here is an example…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2</cp:revision>
  <dcterms:created xsi:type="dcterms:W3CDTF">2021-01-18T14:48:31Z</dcterms:created>
  <dcterms:modified xsi:type="dcterms:W3CDTF">2021-01-20T13:31:09Z</dcterms:modified>
</cp:coreProperties>
</file>