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95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22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4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16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5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162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3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79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81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0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B01E8-1CB7-4548-B7A9-9A65D16C652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96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saying-the-months-cmv66c?step=2&amp;activity=video" TargetMode="External"/><Relationship Id="rId2" Type="http://schemas.openxmlformats.org/officeDocument/2006/relationships/hyperlink" Target="https://classroom.thenational.academy/lessons/saying-the-months-cmv66c?step=1&amp;activity=intro_qui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https://classroom.thenational.academy/lessons/saying-the-months-cmv66c?step=3&amp;activity=exit_qui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derley Edge Primary School - Fren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83" y="281844"/>
            <a:ext cx="11595354" cy="579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955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4357" y="766119"/>
            <a:ext cx="106350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In French lessons we are going to start using the Oak Academy to help with learning French. 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Every week there will be a teacher who will guide you through the lessons and most weeks I will add a worksheet for you to complete after you have watched the video.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07" y="4885412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077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296562"/>
            <a:ext cx="1131055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Your first lesson is all about </a:t>
            </a:r>
            <a:r>
              <a:rPr lang="en-GB" b="1" dirty="0" smtClean="0">
                <a:latin typeface="Comic Sans MS" panose="030F0702030302020204" pitchFamily="66" charset="0"/>
              </a:rPr>
              <a:t>Saying Months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First there is a start quiz – this will check your prior knowledge (please do not worry if you do not get any of these correct).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https://classroom.thenational.academy/lessons/saying-the-months-cmv66c?step=1&amp;activity=intro_quiz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Then we have the video lesson, which can be found by using this link.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  <a:hlinkClick r:id="rId3"/>
              </a:rPr>
              <a:t>https://classroom.thenational.academy/lessons/saying-the-months-cmv66c?step=2&amp;activity=video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Next we have the end of lesson quiz.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  <a:hlinkClick r:id="rId4"/>
              </a:rPr>
              <a:t>https://classroom.thenational.academy/lessons/saying-the-months-cmv66c?step=3&amp;activity=exit_quiz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Then finally we have the worksheet which is on the school website.</a:t>
            </a:r>
          </a:p>
          <a:p>
            <a:endParaRPr lang="en-GB" dirty="0"/>
          </a:p>
          <a:p>
            <a:r>
              <a:rPr lang="en-GB" smtClean="0">
                <a:latin typeface="Comic Sans MS" panose="030F0702030302020204" pitchFamily="66" charset="0"/>
              </a:rPr>
              <a:t>French worksheet - Unjumble </a:t>
            </a:r>
            <a:r>
              <a:rPr lang="en-GB" dirty="0" smtClean="0">
                <a:latin typeface="Comic Sans MS" panose="030F0702030302020204" pitchFamily="66" charset="0"/>
              </a:rPr>
              <a:t>the months </a:t>
            </a:r>
          </a:p>
        </p:txBody>
      </p:sp>
      <p:pic>
        <p:nvPicPr>
          <p:cNvPr id="3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523" y="5066644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441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141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2021-01-27T13:44:13Z</dcterms:created>
  <dcterms:modified xsi:type="dcterms:W3CDTF">2021-01-27T13:55:58Z</dcterms:modified>
</cp:coreProperties>
</file>