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2" r:id="rId15"/>
    <p:sldId id="275" r:id="rId16"/>
    <p:sldId id="276" r:id="rId17"/>
    <p:sldId id="277" r:id="rId18"/>
    <p:sldId id="278" r:id="rId19"/>
    <p:sldId id="279"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2" d="100"/>
          <a:sy n="72" d="100"/>
        </p:scale>
        <p:origin x="61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7678DE0-7C15-40D9-B5DD-0BB14F452410}" type="datetimeFigureOut">
              <a:rPr lang="en-GB" smtClean="0"/>
              <a:t>22/01/2021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24945E-647A-418C-A568-E60F1249102C}" type="slidenum">
              <a:rPr lang="en-GB" smtClean="0"/>
              <a:t>‹#›</a:t>
            </a:fld>
            <a:endParaRPr lang="en-GB"/>
          </a:p>
        </p:txBody>
      </p:sp>
    </p:spTree>
    <p:extLst>
      <p:ext uri="{BB962C8B-B14F-4D97-AF65-F5344CB8AC3E}">
        <p14:creationId xmlns:p14="http://schemas.microsoft.com/office/powerpoint/2010/main" val="8552233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7678DE0-7C15-40D9-B5DD-0BB14F452410}" type="datetimeFigureOut">
              <a:rPr lang="en-GB" smtClean="0"/>
              <a:t>22/01/2021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24945E-647A-418C-A568-E60F1249102C}" type="slidenum">
              <a:rPr lang="en-GB" smtClean="0"/>
              <a:t>‹#›</a:t>
            </a:fld>
            <a:endParaRPr lang="en-GB"/>
          </a:p>
        </p:txBody>
      </p:sp>
    </p:spTree>
    <p:extLst>
      <p:ext uri="{BB962C8B-B14F-4D97-AF65-F5344CB8AC3E}">
        <p14:creationId xmlns:p14="http://schemas.microsoft.com/office/powerpoint/2010/main" val="16836934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7678DE0-7C15-40D9-B5DD-0BB14F452410}" type="datetimeFigureOut">
              <a:rPr lang="en-GB" smtClean="0"/>
              <a:t>22/01/2021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24945E-647A-418C-A568-E60F1249102C}" type="slidenum">
              <a:rPr lang="en-GB" smtClean="0"/>
              <a:t>‹#›</a:t>
            </a:fld>
            <a:endParaRPr lang="en-GB"/>
          </a:p>
        </p:txBody>
      </p:sp>
    </p:spTree>
    <p:extLst>
      <p:ext uri="{BB962C8B-B14F-4D97-AF65-F5344CB8AC3E}">
        <p14:creationId xmlns:p14="http://schemas.microsoft.com/office/powerpoint/2010/main" val="40625312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7678DE0-7C15-40D9-B5DD-0BB14F452410}" type="datetimeFigureOut">
              <a:rPr lang="en-GB" smtClean="0"/>
              <a:t>22/01/2021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424945E-647A-418C-A568-E60F1249102C}" type="slidenum">
              <a:rPr lang="en-GB" smtClean="0"/>
              <a:t>‹#›</a:t>
            </a:fld>
            <a:endParaRPr lang="en-GB"/>
          </a:p>
        </p:txBody>
      </p:sp>
    </p:spTree>
    <p:extLst>
      <p:ext uri="{BB962C8B-B14F-4D97-AF65-F5344CB8AC3E}">
        <p14:creationId xmlns:p14="http://schemas.microsoft.com/office/powerpoint/2010/main" val="41385129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7678DE0-7C15-40D9-B5DD-0BB14F452410}" type="datetimeFigureOut">
              <a:rPr lang="en-GB" smtClean="0"/>
              <a:t>22/01/2021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424945E-647A-418C-A568-E60F1249102C}" type="slidenum">
              <a:rPr lang="en-GB" smtClean="0"/>
              <a:t>‹#›</a:t>
            </a:fld>
            <a:endParaRPr lang="en-GB"/>
          </a:p>
        </p:txBody>
      </p:sp>
    </p:spTree>
    <p:extLst>
      <p:ext uri="{BB962C8B-B14F-4D97-AF65-F5344CB8AC3E}">
        <p14:creationId xmlns:p14="http://schemas.microsoft.com/office/powerpoint/2010/main" val="13582588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7678DE0-7C15-40D9-B5DD-0BB14F452410}" type="datetimeFigureOut">
              <a:rPr lang="en-GB" smtClean="0"/>
              <a:t>22/01/2021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424945E-647A-418C-A568-E60F1249102C}" type="slidenum">
              <a:rPr lang="en-GB" smtClean="0"/>
              <a:t>‹#›</a:t>
            </a:fld>
            <a:endParaRPr lang="en-GB"/>
          </a:p>
        </p:txBody>
      </p:sp>
    </p:spTree>
    <p:extLst>
      <p:ext uri="{BB962C8B-B14F-4D97-AF65-F5344CB8AC3E}">
        <p14:creationId xmlns:p14="http://schemas.microsoft.com/office/powerpoint/2010/main" val="3205472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7678DE0-7C15-40D9-B5DD-0BB14F452410}" type="datetimeFigureOut">
              <a:rPr lang="en-GB" smtClean="0"/>
              <a:t>22/01/2021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424945E-647A-418C-A568-E60F1249102C}" type="slidenum">
              <a:rPr lang="en-GB" smtClean="0"/>
              <a:t>‹#›</a:t>
            </a:fld>
            <a:endParaRPr lang="en-GB"/>
          </a:p>
        </p:txBody>
      </p:sp>
    </p:spTree>
    <p:extLst>
      <p:ext uri="{BB962C8B-B14F-4D97-AF65-F5344CB8AC3E}">
        <p14:creationId xmlns:p14="http://schemas.microsoft.com/office/powerpoint/2010/main" val="40929347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7678DE0-7C15-40D9-B5DD-0BB14F452410}" type="datetimeFigureOut">
              <a:rPr lang="en-GB" smtClean="0"/>
              <a:t>22/01/2021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424945E-647A-418C-A568-E60F1249102C}" type="slidenum">
              <a:rPr lang="en-GB" smtClean="0"/>
              <a:t>‹#›</a:t>
            </a:fld>
            <a:endParaRPr lang="en-GB"/>
          </a:p>
        </p:txBody>
      </p:sp>
    </p:spTree>
    <p:extLst>
      <p:ext uri="{BB962C8B-B14F-4D97-AF65-F5344CB8AC3E}">
        <p14:creationId xmlns:p14="http://schemas.microsoft.com/office/powerpoint/2010/main" val="40907868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7678DE0-7C15-40D9-B5DD-0BB14F452410}" type="datetimeFigureOut">
              <a:rPr lang="en-GB" smtClean="0"/>
              <a:t>22/01/2021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424945E-647A-418C-A568-E60F1249102C}" type="slidenum">
              <a:rPr lang="en-GB" smtClean="0"/>
              <a:t>‹#›</a:t>
            </a:fld>
            <a:endParaRPr lang="en-GB"/>
          </a:p>
        </p:txBody>
      </p:sp>
    </p:spTree>
    <p:extLst>
      <p:ext uri="{BB962C8B-B14F-4D97-AF65-F5344CB8AC3E}">
        <p14:creationId xmlns:p14="http://schemas.microsoft.com/office/powerpoint/2010/main" val="40452218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7678DE0-7C15-40D9-B5DD-0BB14F452410}" type="datetimeFigureOut">
              <a:rPr lang="en-GB" smtClean="0"/>
              <a:t>22/01/2021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24945E-647A-418C-A568-E60F1249102C}" type="slidenum">
              <a:rPr lang="en-GB" smtClean="0"/>
              <a:t>‹#›</a:t>
            </a:fld>
            <a:endParaRPr lang="en-GB"/>
          </a:p>
        </p:txBody>
      </p:sp>
    </p:spTree>
    <p:extLst>
      <p:ext uri="{BB962C8B-B14F-4D97-AF65-F5344CB8AC3E}">
        <p14:creationId xmlns:p14="http://schemas.microsoft.com/office/powerpoint/2010/main" val="14537222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7678DE0-7C15-40D9-B5DD-0BB14F452410}" type="datetimeFigureOut">
              <a:rPr lang="en-GB" smtClean="0"/>
              <a:t>22/01/2021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24945E-647A-418C-A568-E60F1249102C}" type="slidenum">
              <a:rPr lang="en-GB" smtClean="0"/>
              <a:t>‹#›</a:t>
            </a:fld>
            <a:endParaRPr lang="en-GB"/>
          </a:p>
        </p:txBody>
      </p:sp>
    </p:spTree>
    <p:extLst>
      <p:ext uri="{BB962C8B-B14F-4D97-AF65-F5344CB8AC3E}">
        <p14:creationId xmlns:p14="http://schemas.microsoft.com/office/powerpoint/2010/main" val="17572160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7678DE0-7C15-40D9-B5DD-0BB14F452410}" type="datetimeFigureOut">
              <a:rPr lang="en-GB" smtClean="0"/>
              <a:t>22/01/2021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424945E-647A-418C-A568-E60F1249102C}" type="slidenum">
              <a:rPr lang="en-GB" smtClean="0"/>
              <a:t>‹#›</a:t>
            </a:fld>
            <a:endParaRPr lang="en-GB"/>
          </a:p>
        </p:txBody>
      </p:sp>
    </p:spTree>
    <p:extLst>
      <p:ext uri="{BB962C8B-B14F-4D97-AF65-F5344CB8AC3E}">
        <p14:creationId xmlns:p14="http://schemas.microsoft.com/office/powerpoint/2010/main" val="18940494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32735" y="0"/>
            <a:ext cx="10126530" cy="6858000"/>
          </a:xfrm>
          <a:prstGeom prst="rect">
            <a:avLst/>
          </a:prstGeom>
        </p:spPr>
      </p:pic>
    </p:spTree>
    <p:extLst>
      <p:ext uri="{BB962C8B-B14F-4D97-AF65-F5344CB8AC3E}">
        <p14:creationId xmlns:p14="http://schemas.microsoft.com/office/powerpoint/2010/main" val="21633386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03216" y="0"/>
            <a:ext cx="10585567" cy="6858000"/>
          </a:xfrm>
          <a:prstGeom prst="rect">
            <a:avLst/>
          </a:prstGeom>
        </p:spPr>
      </p:pic>
    </p:spTree>
    <p:extLst>
      <p:ext uri="{BB962C8B-B14F-4D97-AF65-F5344CB8AC3E}">
        <p14:creationId xmlns:p14="http://schemas.microsoft.com/office/powerpoint/2010/main" val="7062916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61494" y="0"/>
            <a:ext cx="10669011" cy="6858000"/>
          </a:xfrm>
          <a:prstGeom prst="rect">
            <a:avLst/>
          </a:prstGeom>
        </p:spPr>
      </p:pic>
    </p:spTree>
    <p:extLst>
      <p:ext uri="{BB962C8B-B14F-4D97-AF65-F5344CB8AC3E}">
        <p14:creationId xmlns:p14="http://schemas.microsoft.com/office/powerpoint/2010/main" val="36000883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61488" y="0"/>
            <a:ext cx="10669023" cy="6858000"/>
          </a:xfrm>
          <a:prstGeom prst="rect">
            <a:avLst/>
          </a:prstGeom>
        </p:spPr>
      </p:pic>
    </p:spTree>
    <p:extLst>
      <p:ext uri="{BB962C8B-B14F-4D97-AF65-F5344CB8AC3E}">
        <p14:creationId xmlns:p14="http://schemas.microsoft.com/office/powerpoint/2010/main" val="19992971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63203" y="0"/>
            <a:ext cx="10465594" cy="6858000"/>
          </a:xfrm>
          <a:prstGeom prst="rect">
            <a:avLst/>
          </a:prstGeom>
        </p:spPr>
      </p:pic>
    </p:spTree>
    <p:extLst>
      <p:ext uri="{BB962C8B-B14F-4D97-AF65-F5344CB8AC3E}">
        <p14:creationId xmlns:p14="http://schemas.microsoft.com/office/powerpoint/2010/main" val="20797359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349566" y="0"/>
            <a:ext cx="9492867" cy="6858000"/>
          </a:xfrm>
          <a:prstGeom prst="rect">
            <a:avLst/>
          </a:prstGeom>
        </p:spPr>
      </p:pic>
    </p:spTree>
    <p:extLst>
      <p:ext uri="{BB962C8B-B14F-4D97-AF65-F5344CB8AC3E}">
        <p14:creationId xmlns:p14="http://schemas.microsoft.com/office/powerpoint/2010/main" val="16463449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89794" y="0"/>
            <a:ext cx="10812411" cy="6858000"/>
          </a:xfrm>
          <a:prstGeom prst="rect">
            <a:avLst/>
          </a:prstGeom>
        </p:spPr>
      </p:pic>
    </p:spTree>
    <p:extLst>
      <p:ext uri="{BB962C8B-B14F-4D97-AF65-F5344CB8AC3E}">
        <p14:creationId xmlns:p14="http://schemas.microsoft.com/office/powerpoint/2010/main" val="21117236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89570" y="0"/>
            <a:ext cx="10212859" cy="6858000"/>
          </a:xfrm>
          <a:prstGeom prst="rect">
            <a:avLst/>
          </a:prstGeom>
        </p:spPr>
      </p:pic>
    </p:spTree>
    <p:extLst>
      <p:ext uri="{BB962C8B-B14F-4D97-AF65-F5344CB8AC3E}">
        <p14:creationId xmlns:p14="http://schemas.microsoft.com/office/powerpoint/2010/main" val="25406429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53726" y="0"/>
            <a:ext cx="10884547" cy="6858000"/>
          </a:xfrm>
          <a:prstGeom prst="rect">
            <a:avLst/>
          </a:prstGeom>
        </p:spPr>
      </p:pic>
    </p:spTree>
    <p:extLst>
      <p:ext uri="{BB962C8B-B14F-4D97-AF65-F5344CB8AC3E}">
        <p14:creationId xmlns:p14="http://schemas.microsoft.com/office/powerpoint/2010/main" val="40720323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37016" y="0"/>
            <a:ext cx="10717967" cy="6858000"/>
          </a:xfrm>
          <a:prstGeom prst="rect">
            <a:avLst/>
          </a:prstGeom>
        </p:spPr>
      </p:pic>
    </p:spTree>
    <p:extLst>
      <p:ext uri="{BB962C8B-B14F-4D97-AF65-F5344CB8AC3E}">
        <p14:creationId xmlns:p14="http://schemas.microsoft.com/office/powerpoint/2010/main" val="24844994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18554" y="0"/>
            <a:ext cx="10554891" cy="6858000"/>
          </a:xfrm>
          <a:prstGeom prst="rect">
            <a:avLst/>
          </a:prstGeom>
        </p:spPr>
      </p:pic>
    </p:spTree>
    <p:extLst>
      <p:ext uri="{BB962C8B-B14F-4D97-AF65-F5344CB8AC3E}">
        <p14:creationId xmlns:p14="http://schemas.microsoft.com/office/powerpoint/2010/main" val="6606354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07736" y="0"/>
            <a:ext cx="10976527" cy="6858000"/>
          </a:xfrm>
          <a:prstGeom prst="rect">
            <a:avLst/>
          </a:prstGeom>
        </p:spPr>
      </p:pic>
    </p:spTree>
    <p:extLst>
      <p:ext uri="{BB962C8B-B14F-4D97-AF65-F5344CB8AC3E}">
        <p14:creationId xmlns:p14="http://schemas.microsoft.com/office/powerpoint/2010/main" val="39686932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59892" y="0"/>
            <a:ext cx="10872216" cy="6858000"/>
          </a:xfrm>
          <a:prstGeom prst="rect">
            <a:avLst/>
          </a:prstGeom>
        </p:spPr>
      </p:pic>
    </p:spTree>
    <p:extLst>
      <p:ext uri="{BB962C8B-B14F-4D97-AF65-F5344CB8AC3E}">
        <p14:creationId xmlns:p14="http://schemas.microsoft.com/office/powerpoint/2010/main" val="28181847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22341" y="0"/>
            <a:ext cx="10547317" cy="6858000"/>
          </a:xfrm>
          <a:prstGeom prst="rect">
            <a:avLst/>
          </a:prstGeom>
        </p:spPr>
      </p:pic>
    </p:spTree>
    <p:extLst>
      <p:ext uri="{BB962C8B-B14F-4D97-AF65-F5344CB8AC3E}">
        <p14:creationId xmlns:p14="http://schemas.microsoft.com/office/powerpoint/2010/main" val="1788649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9514" y="189470"/>
            <a:ext cx="11450594" cy="1908215"/>
          </a:xfrm>
          <a:prstGeom prst="rect">
            <a:avLst/>
          </a:prstGeom>
          <a:noFill/>
        </p:spPr>
        <p:txBody>
          <a:bodyPr wrap="square" rtlCol="0">
            <a:spAutoFit/>
          </a:bodyPr>
          <a:lstStyle/>
          <a:p>
            <a:endParaRPr lang="en-GB" u="sng" dirty="0"/>
          </a:p>
          <a:p>
            <a:r>
              <a:rPr lang="en-GB" sz="2800" b="1" u="sng" dirty="0"/>
              <a:t>Hold a Sentence</a:t>
            </a:r>
          </a:p>
          <a:p>
            <a:endParaRPr lang="en-GB" b="1" u="sng" dirty="0"/>
          </a:p>
          <a:p>
            <a:r>
              <a:rPr lang="en-GB" dirty="0"/>
              <a:t>When you click the speaker button I will say a sentence for you. Please listen to the sentence twice and then write it down as neat as you possibly can trying to get all the words in the right order and with the correct punctuation. When you have done that please flick to the next slide and the sentence will be there ready for you to check your work.</a:t>
            </a:r>
          </a:p>
        </p:txBody>
      </p:sp>
      <p:sp>
        <p:nvSpPr>
          <p:cNvPr id="3" name="Rectangle 2"/>
          <p:cNvSpPr/>
          <p:nvPr/>
        </p:nvSpPr>
        <p:spPr>
          <a:xfrm>
            <a:off x="494269" y="5232740"/>
            <a:ext cx="11129319" cy="646331"/>
          </a:xfrm>
          <a:prstGeom prst="rect">
            <a:avLst/>
          </a:prstGeom>
        </p:spPr>
        <p:txBody>
          <a:bodyPr wrap="square">
            <a:spAutoFit/>
          </a:bodyPr>
          <a:lstStyle/>
          <a:p>
            <a:r>
              <a:rPr lang="en-GB" dirty="0"/>
              <a:t>If the sound clip does not work can you ask a parent to read the sentence on the next slide to you please. No peeking first!</a:t>
            </a:r>
          </a:p>
        </p:txBody>
      </p:sp>
      <p:pic>
        <p:nvPicPr>
          <p:cNvPr id="4" name="Recorded Sound">
            <a:hlinkClick r:id="" action="ppaction://media"/>
            <a:extLst>
              <a:ext uri="{FF2B5EF4-FFF2-40B4-BE49-F238E27FC236}">
                <a16:creationId xmlns:a16="http://schemas.microsoft.com/office/drawing/2014/main" id="{59F8AE2E-9009-4605-8822-BF72817389A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384213153"/>
      </p:ext>
    </p:extLst>
  </p:cSld>
  <p:clrMapOvr>
    <a:masterClrMapping/>
  </p:clrMapOvr>
  <mc:AlternateContent xmlns:mc="http://schemas.openxmlformats.org/markup-compatibility/2006" xmlns:p14="http://schemas.microsoft.com/office/powerpoint/2010/main">
    <mc:Choice Requires="p14">
      <p:transition spd="slow" p14:dur="2000" advTm="21604"/>
    </mc:Choice>
    <mc:Fallback xmlns="">
      <p:transition spd="slow" advTm="2160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93341" y="2281881"/>
            <a:ext cx="10231394" cy="584775"/>
          </a:xfrm>
          <a:prstGeom prst="rect">
            <a:avLst/>
          </a:prstGeom>
          <a:noFill/>
        </p:spPr>
        <p:txBody>
          <a:bodyPr wrap="square" rtlCol="0">
            <a:spAutoFit/>
          </a:bodyPr>
          <a:lstStyle/>
          <a:p>
            <a:r>
              <a:rPr lang="en-GB" sz="3200" dirty="0"/>
              <a:t>She is still sitting in a box of hay.</a:t>
            </a:r>
          </a:p>
        </p:txBody>
      </p:sp>
    </p:spTree>
    <p:extLst>
      <p:ext uri="{BB962C8B-B14F-4D97-AF65-F5344CB8AC3E}">
        <p14:creationId xmlns:p14="http://schemas.microsoft.com/office/powerpoint/2010/main" val="35075891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9514" y="189470"/>
            <a:ext cx="11450594" cy="1631216"/>
          </a:xfrm>
          <a:prstGeom prst="rect">
            <a:avLst/>
          </a:prstGeom>
          <a:noFill/>
        </p:spPr>
        <p:txBody>
          <a:bodyPr wrap="square" rtlCol="0">
            <a:spAutoFit/>
          </a:bodyPr>
          <a:lstStyle/>
          <a:p>
            <a:endParaRPr lang="en-GB" u="sng" dirty="0"/>
          </a:p>
          <a:p>
            <a:r>
              <a:rPr lang="en-GB" sz="2800" b="1" u="sng" dirty="0"/>
              <a:t>Hold a Sentence 2</a:t>
            </a:r>
          </a:p>
          <a:p>
            <a:endParaRPr lang="en-GB" b="1" u="sng" dirty="0"/>
          </a:p>
          <a:p>
            <a:r>
              <a:rPr lang="en-GB" dirty="0"/>
              <a:t>Press the speaker below for the second hold a sentence and write it exactly as I’ve said it with a capital letter and punctuation at the end.</a:t>
            </a:r>
          </a:p>
        </p:txBody>
      </p:sp>
      <p:sp>
        <p:nvSpPr>
          <p:cNvPr id="4" name="Rectangle 3"/>
          <p:cNvSpPr/>
          <p:nvPr/>
        </p:nvSpPr>
        <p:spPr>
          <a:xfrm>
            <a:off x="650789" y="5117410"/>
            <a:ext cx="11219936" cy="646331"/>
          </a:xfrm>
          <a:prstGeom prst="rect">
            <a:avLst/>
          </a:prstGeom>
        </p:spPr>
        <p:txBody>
          <a:bodyPr wrap="square">
            <a:spAutoFit/>
          </a:bodyPr>
          <a:lstStyle/>
          <a:p>
            <a:r>
              <a:rPr lang="en-GB" dirty="0"/>
              <a:t>If the sound clip does not work can you ask a parent to read the sentence on the next slide to you please. No peeking first!</a:t>
            </a:r>
          </a:p>
        </p:txBody>
      </p:sp>
      <p:pic>
        <p:nvPicPr>
          <p:cNvPr id="5" name="Recorded Sound">
            <a:hlinkClick r:id="" action="ppaction://media"/>
            <a:extLst>
              <a:ext uri="{FF2B5EF4-FFF2-40B4-BE49-F238E27FC236}">
                <a16:creationId xmlns:a16="http://schemas.microsoft.com/office/drawing/2014/main" id="{287EB4D8-477B-4434-8D34-8DFB25719CB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693577990"/>
      </p:ext>
    </p:extLst>
  </p:cSld>
  <p:clrMapOvr>
    <a:masterClrMapping/>
  </p:clrMapOvr>
  <mc:AlternateContent xmlns:mc="http://schemas.openxmlformats.org/markup-compatibility/2006" xmlns:p14="http://schemas.microsoft.com/office/powerpoint/2010/main">
    <mc:Choice Requires="p14">
      <p:transition spd="slow" p14:dur="2000" advTm="21604"/>
    </mc:Choice>
    <mc:Fallback xmlns="">
      <p:transition spd="slow" advTm="2160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14765" y="2478215"/>
            <a:ext cx="6402843" cy="584775"/>
          </a:xfrm>
          <a:prstGeom prst="rect">
            <a:avLst/>
          </a:prstGeom>
        </p:spPr>
        <p:txBody>
          <a:bodyPr wrap="none">
            <a:spAutoFit/>
          </a:bodyPr>
          <a:lstStyle/>
          <a:p>
            <a:r>
              <a:rPr lang="en-GB" sz="3200" dirty="0"/>
              <a:t>She wants to stay and play in the hay.</a:t>
            </a:r>
          </a:p>
        </p:txBody>
      </p:sp>
    </p:spTree>
    <p:extLst>
      <p:ext uri="{BB962C8B-B14F-4D97-AF65-F5344CB8AC3E}">
        <p14:creationId xmlns:p14="http://schemas.microsoft.com/office/powerpoint/2010/main" val="789858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Well Done Akih - Great Effort Well Done Transparent PNG - 400x400 - Free  Download on Nice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93541" y="703605"/>
            <a:ext cx="10224101" cy="51245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230431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TotalTime>
  <Words>183</Words>
  <Application>Microsoft Office PowerPoint</Application>
  <PresentationFormat>Widescreen</PresentationFormat>
  <Paragraphs>12</Paragraphs>
  <Slides>19</Slides>
  <Notes>0</Notes>
  <HiddenSlides>0</HiddenSlides>
  <MMClips>2</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Wigmore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 Powell</dc:creator>
  <cp:lastModifiedBy>Steve Powell</cp:lastModifiedBy>
  <cp:revision>5</cp:revision>
  <dcterms:created xsi:type="dcterms:W3CDTF">2021-01-13T10:58:36Z</dcterms:created>
  <dcterms:modified xsi:type="dcterms:W3CDTF">2021-01-22T09:55:42Z</dcterms:modified>
</cp:coreProperties>
</file>