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8" r:id="rId12"/>
    <p:sldId id="265" r:id="rId13"/>
    <p:sldId id="266" r:id="rId14"/>
    <p:sldId id="269" r:id="rId15"/>
    <p:sldId id="279" r:id="rId16"/>
    <p:sldId id="280" r:id="rId17"/>
    <p:sldId id="28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304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471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34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68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58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963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267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032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037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114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C7AEC-BD8B-4070-A139-C47ED5961EF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219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C7AEC-BD8B-4070-A139-C47ED5961EF7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AAA34-D7C1-4BB1-89DA-13EFA499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74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177" y="0"/>
            <a:ext cx="100036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97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235" y="8238"/>
            <a:ext cx="10131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829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103" y="0"/>
            <a:ext cx="108197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967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184" y="0"/>
            <a:ext cx="107716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259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916" y="0"/>
            <a:ext cx="107961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278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705" y="0"/>
            <a:ext cx="101545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667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308" y="0"/>
            <a:ext cx="109273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7228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239" y="0"/>
            <a:ext cx="104855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84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955" y="0"/>
            <a:ext cx="111020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39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697" y="0"/>
            <a:ext cx="108206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16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035" y="0"/>
            <a:ext cx="107859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806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012" y="0"/>
            <a:ext cx="108699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783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69" y="0"/>
            <a:ext cx="10921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537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760" y="0"/>
            <a:ext cx="106984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0470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u="sng" dirty="0" smtClean="0"/>
              <a:t>Reading </a:t>
            </a:r>
            <a:r>
              <a:rPr lang="en-GB" sz="2400" b="1" u="sng" dirty="0"/>
              <a:t>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731997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5505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5106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2021-01-13T10:36:18Z</dcterms:created>
  <dcterms:modified xsi:type="dcterms:W3CDTF">2021-01-18T12:49:37Z</dcterms:modified>
</cp:coreProperties>
</file>